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817" r:id="rId3"/>
  </p:sldMasterIdLst>
  <p:notesMasterIdLst>
    <p:notesMasterId r:id="rId33"/>
  </p:notesMasterIdLst>
  <p:sldIdLst>
    <p:sldId id="340" r:id="rId4"/>
    <p:sldId id="382" r:id="rId5"/>
    <p:sldId id="310" r:id="rId6"/>
    <p:sldId id="341" r:id="rId7"/>
    <p:sldId id="331" r:id="rId8"/>
    <p:sldId id="352" r:id="rId9"/>
    <p:sldId id="350" r:id="rId10"/>
    <p:sldId id="383" r:id="rId11"/>
    <p:sldId id="332" r:id="rId12"/>
    <p:sldId id="321" r:id="rId13"/>
    <p:sldId id="364" r:id="rId14"/>
    <p:sldId id="269" r:id="rId15"/>
    <p:sldId id="271" r:id="rId16"/>
    <p:sldId id="381" r:id="rId17"/>
    <p:sldId id="380" r:id="rId18"/>
    <p:sldId id="280" r:id="rId19"/>
    <p:sldId id="289" r:id="rId20"/>
    <p:sldId id="377" r:id="rId21"/>
    <p:sldId id="375" r:id="rId22"/>
    <p:sldId id="376" r:id="rId23"/>
    <p:sldId id="343" r:id="rId24"/>
    <p:sldId id="370" r:id="rId25"/>
    <p:sldId id="367" r:id="rId26"/>
    <p:sldId id="345" r:id="rId27"/>
    <p:sldId id="374" r:id="rId28"/>
    <p:sldId id="347" r:id="rId29"/>
    <p:sldId id="379" r:id="rId30"/>
    <p:sldId id="359" r:id="rId31"/>
    <p:sldId id="36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28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65455" autoAdjust="0"/>
  </p:normalViewPr>
  <p:slideViewPr>
    <p:cSldViewPr>
      <p:cViewPr varScale="1">
        <p:scale>
          <a:sx n="45" d="100"/>
          <a:sy n="45" d="100"/>
        </p:scale>
        <p:origin x="1668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70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7ED36-C147-4AED-9683-F09800ACEB00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26EE5-5C01-4C38-BCD8-E0E9B75C61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63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Shape 12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9" name="Shape 1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Dar </a:t>
            </a:r>
            <a:r>
              <a:rPr lang="en-US" dirty="0" err="1"/>
              <a:t>Bienvenida</a:t>
            </a:r>
            <a:r>
              <a:rPr lang="en-US" dirty="0"/>
              <a:t> con </a:t>
            </a:r>
            <a:r>
              <a:rPr lang="en-US" dirty="0" err="1"/>
              <a:t>entusiasmo</a:t>
            </a:r>
            <a:r>
              <a:rPr lang="en-US" dirty="0"/>
              <a:t>. </a:t>
            </a:r>
          </a:p>
          <a:p>
            <a:pPr algn="ctr"/>
            <a:r>
              <a:rPr lang="en-US" dirty="0" err="1"/>
              <a:t>Pedir</a:t>
            </a:r>
            <a:r>
              <a:rPr lang="en-US" dirty="0"/>
              <a:t> que </a:t>
            </a:r>
            <a:r>
              <a:rPr lang="en-US" dirty="0" err="1"/>
              <a:t>pongan</a:t>
            </a:r>
            <a:r>
              <a:rPr lang="en-US" dirty="0"/>
              <a:t> </a:t>
            </a:r>
            <a:r>
              <a:rPr lang="en-US" dirty="0" err="1"/>
              <a:t>celulares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silencio</a:t>
            </a:r>
            <a:r>
              <a:rPr lang="en-US" dirty="0"/>
              <a:t>.</a:t>
            </a:r>
          </a:p>
          <a:p>
            <a:pPr algn="ctr"/>
            <a:r>
              <a:rPr lang="en-US" dirty="0" err="1"/>
              <a:t>Pedir</a:t>
            </a:r>
            <a:r>
              <a:rPr lang="en-US" dirty="0"/>
              <a:t> que no </a:t>
            </a:r>
            <a:r>
              <a:rPr lang="en-US" dirty="0" err="1"/>
              <a:t>hagan</a:t>
            </a:r>
            <a:r>
              <a:rPr lang="en-US" dirty="0"/>
              <a:t> </a:t>
            </a:r>
            <a:r>
              <a:rPr lang="en-US" dirty="0" err="1"/>
              <a:t>preguntas</a:t>
            </a:r>
            <a:r>
              <a:rPr lang="en-US" dirty="0"/>
              <a:t> hasta el final.</a:t>
            </a:r>
          </a:p>
          <a:p>
            <a:pPr algn="ctr"/>
            <a:r>
              <a:rPr lang="en-US" dirty="0" err="1"/>
              <a:t>Presentar</a:t>
            </a:r>
            <a:r>
              <a:rPr lang="en-US" dirty="0"/>
              <a:t> Video de </a:t>
            </a:r>
            <a:r>
              <a:rPr lang="en-US" dirty="0" err="1"/>
              <a:t>Arranque</a:t>
            </a:r>
            <a:r>
              <a:rPr lang="en-US" dirty="0"/>
              <a:t> o </a:t>
            </a:r>
            <a:r>
              <a:rPr lang="en-US" dirty="0" err="1"/>
              <a:t>edificar</a:t>
            </a:r>
            <a:r>
              <a:rPr lang="en-US" dirty="0"/>
              <a:t> al </a:t>
            </a:r>
            <a:r>
              <a:rPr lang="en-US" dirty="0" err="1"/>
              <a:t>presentador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5867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b="1" noProof="0" dirty="0"/>
              <a:t>Ganas</a:t>
            </a:r>
            <a:r>
              <a:rPr lang="es-MX" b="1" baseline="0" noProof="0" dirty="0"/>
              <a:t> hasta el 10% de las recargas mensuales de tus clientes.   Puedes tener saldo para recargar a tus clientes ganando un 5% adicional.</a:t>
            </a:r>
          </a:p>
          <a:p>
            <a:r>
              <a:rPr lang="es-MX" b="1" baseline="0" noProof="0" dirty="0"/>
              <a:t>Además puedes invitar a otras personas a ser promotores de Flash Mobile y al ayudarlos a adquirir clientes TU ganas bonos y ganancias residuales de los clientes  que tu equipo adquiera.  </a:t>
            </a:r>
          </a:p>
          <a:p>
            <a:r>
              <a:rPr lang="es-MX" b="1" baseline="0" noProof="0" dirty="0"/>
              <a:t>Si compartimos la información con otras personas y encuentras a 2 que quieran ganar dinero como nosotros, y ellos encuentran a 2, tu equipo se multiplicaría.  Imagina con el tiempo llegar a tener 250 promotores en tu equipo con 30 clientes cada uno que recarguen $200 al mes, te darían mas de $60,000 pesos RESIDUALES al mes.</a:t>
            </a:r>
          </a:p>
          <a:p>
            <a:r>
              <a:rPr lang="es-MX" b="1" baseline="0" noProof="0" dirty="0"/>
              <a:t>¿Como cambiaría tu vida si pudieras crecer tu negocio a un nivel en donde todos tus gastos mensuales al nivel de vida que tu quieres vivir fueran cubiertos por el ingreso RESIDUAL de tu negocio y ahora tienes libertad de tiempo y el dinero para hacer lo que tu quieras?</a:t>
            </a:r>
          </a:p>
          <a:p>
            <a:endParaRPr lang="es-MX" b="1" baseline="0" noProof="0" dirty="0"/>
          </a:p>
        </p:txBody>
      </p:sp>
    </p:spTree>
    <p:extLst>
      <p:ext uri="{BB962C8B-B14F-4D97-AF65-F5344CB8AC3E}">
        <p14:creationId xmlns:p14="http://schemas.microsoft.com/office/powerpoint/2010/main" val="1029023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Todos recorremos el mismo camino y tenemos la misma oportunidad.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Puedes ganar bonos y </a:t>
            </a:r>
            <a:r>
              <a:rPr lang="es-MX" dirty="0" err="1"/>
              <a:t>reconociemtos</a:t>
            </a:r>
            <a:r>
              <a:rPr lang="es-MX" dirty="0"/>
              <a:t> </a:t>
            </a:r>
            <a:r>
              <a:rPr lang="es-MX" dirty="0" err="1"/>
              <a:t>INCREIBLES</a:t>
            </a:r>
            <a:r>
              <a:rPr lang="es-MX" dirty="0"/>
              <a:t> por crecer tu negocio y adquirir clientes rápidamente. </a:t>
            </a:r>
          </a:p>
          <a:p>
            <a:endParaRPr lang="es-MX" baseline="0" noProof="0" dirty="0"/>
          </a:p>
          <a:p>
            <a:r>
              <a:rPr lang="es-MX" b="1" baseline="0" noProof="0" dirty="0"/>
              <a:t>Si trabajas duro en tu trabajo o negocio tradicional, ¿te van a recompensar con bonos extras y viajes?</a:t>
            </a:r>
          </a:p>
          <a:p>
            <a:endParaRPr lang="es-MX" b="0" noProof="0" dirty="0"/>
          </a:p>
        </p:txBody>
      </p:sp>
    </p:spTree>
    <p:extLst>
      <p:ext uri="{BB962C8B-B14F-4D97-AF65-F5344CB8AC3E}">
        <p14:creationId xmlns:p14="http://schemas.microsoft.com/office/powerpoint/2010/main" val="1104003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MX" b="0" noProof="0" dirty="0"/>
              <a:t>Si comienzas hoy mismo puedes ganar bonos de arranque rápido.   </a:t>
            </a:r>
          </a:p>
          <a:p>
            <a:pPr algn="ctr"/>
            <a:r>
              <a:rPr lang="es-MX" b="0" noProof="0" dirty="0"/>
              <a:t>Cada uno de los planes de Flash te dan puntos.</a:t>
            </a:r>
          </a:p>
          <a:p>
            <a:pPr algn="ctr"/>
            <a:r>
              <a:rPr lang="es-MX" b="0" noProof="0" dirty="0"/>
              <a:t>Por cada 10 puntos que portes a Flash Mobile te dan $500 pesos este mes.</a:t>
            </a:r>
          </a:p>
          <a:p>
            <a:endParaRPr lang="es-MX" b="0" noProof="0" dirty="0"/>
          </a:p>
        </p:txBody>
      </p:sp>
    </p:spTree>
    <p:extLst>
      <p:ext uri="{BB962C8B-B14F-4D97-AF65-F5344CB8AC3E}">
        <p14:creationId xmlns:p14="http://schemas.microsoft.com/office/powerpoint/2010/main" val="1789177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noProof="0" dirty="0"/>
              <a:t>Ayudándole </a:t>
            </a:r>
            <a:r>
              <a:rPr lang="es-MX" b="0" baseline="0" noProof="0" dirty="0"/>
              <a:t>a 2 personas que quieran unirse como Brand Leader invitados por ti a portar 10 puntos alcanzas la posición de </a:t>
            </a:r>
            <a:r>
              <a:rPr lang="es-MX" b="0" baseline="0" noProof="0" dirty="0" err="1"/>
              <a:t>ETT</a:t>
            </a:r>
            <a:r>
              <a:rPr lang="es-MX" b="0" baseline="0" noProof="0" dirty="0"/>
              <a:t> y si lo haces en menos de 30 días ganas un bono de arranque rápido de $5,000</a:t>
            </a:r>
          </a:p>
          <a:p>
            <a:r>
              <a:rPr lang="es-MX" b="0" baseline="0" noProof="0" dirty="0"/>
              <a:t>Por ayudarle a 3 personas a alcanzar la posición de </a:t>
            </a:r>
            <a:r>
              <a:rPr lang="es-MX" b="0" baseline="0" noProof="0" dirty="0" err="1"/>
              <a:t>ETT</a:t>
            </a:r>
            <a:r>
              <a:rPr lang="es-MX" b="0" baseline="0" noProof="0" dirty="0"/>
              <a:t> y tu subir a 15 puntos personales alcanzas la posición de </a:t>
            </a:r>
            <a:r>
              <a:rPr lang="es-MX" b="0" baseline="0" noProof="0" dirty="0" err="1"/>
              <a:t>ETL</a:t>
            </a:r>
            <a:r>
              <a:rPr lang="es-MX" b="0" baseline="0" noProof="0" dirty="0"/>
              <a:t>.   Si la alcanzas y mantienes por 3 meses ganas otro bono </a:t>
            </a:r>
            <a:r>
              <a:rPr lang="es-MX" b="0" baseline="0" noProof="0" dirty="0" err="1"/>
              <a:t>INCRIEBLE</a:t>
            </a:r>
            <a:r>
              <a:rPr lang="es-MX" b="0" baseline="0" noProof="0" dirty="0"/>
              <a:t> de $30,000</a:t>
            </a:r>
          </a:p>
          <a:p>
            <a:r>
              <a:rPr lang="es-MX" b="0" noProof="0" dirty="0"/>
              <a:t>Por alcanzar la siguiente posición de TC en menos de 120 </a:t>
            </a:r>
            <a:r>
              <a:rPr lang="es-MX" b="0" noProof="0" dirty="0" err="1"/>
              <a:t>dias</a:t>
            </a:r>
            <a:r>
              <a:rPr lang="es-MX" b="0" noProof="0" dirty="0"/>
              <a:t> puedes ganar $50,000 pesos adicionales.</a:t>
            </a:r>
          </a:p>
          <a:p>
            <a:endParaRPr lang="es-MX" b="0" noProof="0" dirty="0"/>
          </a:p>
        </p:txBody>
      </p:sp>
    </p:spTree>
    <p:extLst>
      <p:ext uri="{BB962C8B-B14F-4D97-AF65-F5344CB8AC3E}">
        <p14:creationId xmlns:p14="http://schemas.microsoft.com/office/powerpoint/2010/main" val="187475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Solo lee los testimonios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26EE5-5C01-4C38-BCD8-E0E9B75C615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40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Solo lee los testimonios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26EE5-5C01-4C38-BCD8-E0E9B75C615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26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Que historia quieres que cuenten</a:t>
            </a:r>
            <a:r>
              <a:rPr lang="es-MX" baseline="0" dirty="0"/>
              <a:t> tus hijos a sus nietos? mundial, siguiendo un sistema sencillo, duplicable y divertido que les permitió tener el tiempo y el dinero para vivir de manera INCREÍBLE?</a:t>
            </a:r>
          </a:p>
          <a:p>
            <a:pPr marL="228600" indent="-228600">
              <a:buAutoNum type="arabicPeriod"/>
            </a:pPr>
            <a:endParaRPr lang="es-MX" baseline="0" dirty="0"/>
          </a:p>
          <a:p>
            <a:pPr marL="0" indent="0">
              <a:buNone/>
            </a:pPr>
            <a:r>
              <a:rPr lang="es-MX" baseline="0" dirty="0"/>
              <a:t>Ayer quizás no tenias opciones.  HOY puedes rápidamente comenzar a escribir una historia INCREÍBLE.</a:t>
            </a:r>
          </a:p>
          <a:p>
            <a:pPr marL="0" indent="0">
              <a:buNone/>
            </a:pPr>
            <a:endParaRPr lang="es-MX" baseline="0" dirty="0"/>
          </a:p>
          <a:p>
            <a:pPr marL="0" indent="0">
              <a:buNone/>
            </a:pPr>
            <a:endParaRPr lang="es-MX" baseline="0" dirty="0"/>
          </a:p>
          <a:p>
            <a:pPr marL="0" indent="0">
              <a:buNone/>
            </a:pPr>
            <a:endParaRPr lang="es-MX" baseline="0" dirty="0"/>
          </a:p>
          <a:p>
            <a:pPr marL="0" indent="0">
              <a:buNone/>
            </a:pPr>
            <a:endParaRPr lang="es-MX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26EE5-5C01-4C38-BCD8-E0E9B75C61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416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 </a:t>
            </a:r>
            <a:r>
              <a:rPr lang="en-US" b="1" baseline="0" dirty="0"/>
              <a:t>¿</a:t>
            </a:r>
            <a:r>
              <a:rPr lang="es-MX" b="1" baseline="0" noProof="0" dirty="0"/>
              <a:t>A quien le gustaría llevar su negocio al nivel de total independencia económica?    </a:t>
            </a:r>
            <a:endParaRPr lang="es-MX" b="1" noProof="0" dirty="0"/>
          </a:p>
          <a:p>
            <a:r>
              <a:rPr lang="en-US" b="1" dirty="0"/>
              <a:t>¿</a:t>
            </a:r>
            <a:r>
              <a:rPr lang="es-MX" b="1" noProof="0" dirty="0"/>
              <a:t>Si pudieras</a:t>
            </a:r>
            <a:r>
              <a:rPr lang="es-MX" b="1" baseline="0" noProof="0" dirty="0"/>
              <a:t> aprender de los mejores en el mundo, lo aprovecharías? </a:t>
            </a:r>
          </a:p>
          <a:p>
            <a:r>
              <a:rPr lang="es-MX" baseline="0" noProof="0" dirty="0"/>
              <a:t>Llenamos estadios 4 veces al año en Estados Unidos, 3 veces al año en Europa, 2 en Canadá y 2 en Corea.  Vamos a llenar estadios en México y Latino América porque tenemos la formula, la experiencia y el sistema.  </a:t>
            </a:r>
          </a:p>
          <a:p>
            <a:r>
              <a:rPr lang="es-MX" baseline="0" noProof="0" dirty="0"/>
              <a:t>Inscríbete HOY para que no te quedes afuera porque el ultimo evento de este nivel se cerro semanas antes y hubo gente que se quedo afuera. </a:t>
            </a:r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1292282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noProof="0" dirty="0"/>
              <a:t>“¿Como te ves</a:t>
            </a:r>
            <a:r>
              <a:rPr lang="es-MX" baseline="0" noProof="0" dirty="0"/>
              <a:t> TU?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MX" baseline="0" noProof="0" dirty="0"/>
              <a:t>Comenzando tu negocio hoy mismo para empezar a formar tu equipo, adquirir clientes y empezar a ganar bonos y regalías residuales todos los meses?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MX" baseline="0" noProof="0" dirty="0"/>
              <a:t>Probando el servicio de Flash Mobile para apoyar a quien te invito y tener la oportunidad de referir amigos para obtener tu servicio gratis y alimentar niños en México?”</a:t>
            </a:r>
          </a:p>
          <a:p>
            <a:pPr marL="228600" indent="-228600">
              <a:buAutoNum type="arabicPeriod"/>
            </a:pPr>
            <a:endParaRPr lang="es-MX" baseline="0" noProof="0" dirty="0"/>
          </a:p>
          <a:p>
            <a:pPr marL="0" indent="0">
              <a:buNone/>
            </a:pPr>
            <a:r>
              <a:rPr lang="es-MX" baseline="0" noProof="0" dirty="0"/>
              <a:t>A los que llenen su Forma de inscripción ofréceles su chip para portar su numero y </a:t>
            </a:r>
            <a:r>
              <a:rPr lang="es-MX" baseline="0" noProof="0" dirty="0" err="1"/>
              <a:t>entregale</a:t>
            </a:r>
            <a:r>
              <a:rPr lang="es-MX" baseline="0" noProof="0" dirty="0"/>
              <a:t> el plan de arranque </a:t>
            </a:r>
            <a:r>
              <a:rPr lang="es-MX" baseline="0" noProof="0"/>
              <a:t>INCREIBLE</a:t>
            </a:r>
            <a:endParaRPr lang="es-MX" baseline="0" noProof="0" dirty="0"/>
          </a:p>
          <a:p>
            <a:pPr marL="0" indent="0">
              <a:buNone/>
            </a:pPr>
            <a:endParaRPr lang="es-MX" baseline="0" noProof="0" dirty="0"/>
          </a:p>
          <a:p>
            <a:pPr marL="0" indent="0">
              <a:buNone/>
            </a:pPr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2752312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Shape 12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9" name="Shape 1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 “</a:t>
            </a:r>
            <a:r>
              <a:rPr lang="es-MX" noProof="0" dirty="0"/>
              <a:t>Si te entregan</a:t>
            </a:r>
            <a:r>
              <a:rPr lang="es-MX" baseline="0" noProof="0" dirty="0"/>
              <a:t> las llaves de un Ferrari, ¿Quieres manejarlo a 20 </a:t>
            </a:r>
            <a:r>
              <a:rPr lang="es-MX" baseline="0" noProof="0" dirty="0" err="1"/>
              <a:t>kms</a:t>
            </a:r>
            <a:r>
              <a:rPr lang="es-MX" baseline="0" noProof="0" dirty="0"/>
              <a:t> por hora o a 200 </a:t>
            </a:r>
            <a:r>
              <a:rPr lang="es-MX" baseline="0" noProof="0" dirty="0" err="1"/>
              <a:t>kmts</a:t>
            </a:r>
            <a:r>
              <a:rPr lang="es-MX" baseline="0" noProof="0" dirty="0"/>
              <a:t> por hora?</a:t>
            </a:r>
          </a:p>
          <a:p>
            <a:r>
              <a:rPr lang="es-MX" baseline="0" noProof="0" dirty="0"/>
              <a:t>¿Quieres crecer tu equipo rápidamente? ¿Quieres reemplazar o doblar tus ingresos mensuales rápidamente?</a:t>
            </a:r>
          </a:p>
          <a:p>
            <a:r>
              <a:rPr lang="es-MX" baseline="0" noProof="0" dirty="0"/>
              <a:t>Tenemos la experiencia para guiarte, solo necesitamos que seas </a:t>
            </a:r>
            <a:r>
              <a:rPr lang="es-MX" baseline="0" noProof="0" dirty="0" err="1"/>
              <a:t>entrenable</a:t>
            </a:r>
            <a:r>
              <a:rPr lang="es-MX" baseline="0" noProof="0" dirty="0"/>
              <a:t> a nuestro sencillo y divertido sistema </a:t>
            </a:r>
            <a:r>
              <a:rPr lang="es-MX" baseline="0" noProof="0" dirty="0" err="1"/>
              <a:t>INCREIBLE</a:t>
            </a:r>
            <a:r>
              <a:rPr lang="es-MX" baseline="0" noProof="0" dirty="0"/>
              <a:t> de duplicación y crecimiento”</a:t>
            </a:r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1141000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MX" b="1" noProof="0" dirty="0"/>
              <a:t>Comparte tu PORQUE.  </a:t>
            </a:r>
          </a:p>
          <a:p>
            <a:pPr algn="ctr"/>
            <a:r>
              <a:rPr lang="es-MX" b="1" noProof="0" dirty="0"/>
              <a:t>Ofrece al publico la oportunidad de compartir</a:t>
            </a:r>
            <a:r>
              <a:rPr lang="es-MX" b="1" baseline="0" noProof="0" dirty="0"/>
              <a:t> que harían ellos.</a:t>
            </a:r>
            <a:r>
              <a:rPr lang="es-MX" b="1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37024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s-ES_tradnl" altLang="es-MX" noProof="0" dirty="0"/>
              <a:t>“Las manzanas rojas están listas para comenzar.  Enséñales a portar su chip y que comiencen a  formar su equipo de inmediato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s-ES_tradnl" altLang="es-MX" noProof="0" dirty="0"/>
              <a:t>Las manzanas verdes tienen preguntas.   Guíalos al siguiente evento o ponlos al teléfono con un experto.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s-ES_tradnl" altLang="es-MX" noProof="0" dirty="0"/>
              <a:t>Las manzanas podridas son peligrosas  porque no quieren ayudarte y solo te critican o critican el proyecto pero no tienen un mejor plan.    PREGÚNTATE:  La manzana podrida que te esta dando su opinión ¿Esta ganando en la vida?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s-ES_tradnl" altLang="es-MX" noProof="0" dirty="0"/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s-ES_tradnl" altLang="es-MX" noProof="0" dirty="0"/>
              <a:t>NO GASTES TIEMPO con manzanas podridas.  Regresa en 90 días para mostrarle tus resultados y ver si están mas abiertos a escuchar lo que es posible.”</a:t>
            </a:r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4E2A6-5FF4-4C2A-A391-49896F4EC1A1}" type="slidenum">
              <a:rPr kumimoji="0" lang="es-ES_tradnl" altLang="es-MX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ES_tradnl" alt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5174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Shape 12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9" name="Shape 1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MX" noProof="0" dirty="0"/>
              <a:t>“Tu primera meta es alcanzar la posición de </a:t>
            </a:r>
            <a:r>
              <a:rPr lang="es-MX" noProof="0" dirty="0" err="1"/>
              <a:t>ETT</a:t>
            </a:r>
            <a:r>
              <a:rPr lang="es-MX" noProof="0" dirty="0"/>
              <a:t> para ganarte tu bono de arranque rápido de $5,000.  Tenemos 30 días para lograrlo pero podemos hacerlo en tu primer semana.  </a:t>
            </a:r>
          </a:p>
          <a:p>
            <a:r>
              <a:rPr lang="es-MX" noProof="0" dirty="0"/>
              <a:t>Por cada servicio te dan de 1 a 3 puntos.  Porta tu numero a un plan de 3 puntos y luego apóyate en la relación para pedirle de favor que te apoye tu Mama, Papa, Hermano, etc. y toda persona que vea la presentación y no se inscriba como Bran Leader.   </a:t>
            </a:r>
            <a:r>
              <a:rPr lang="es-MX" noProof="0" dirty="0" err="1"/>
              <a:t>Obten</a:t>
            </a:r>
            <a:r>
              <a:rPr lang="es-MX" noProof="0" dirty="0"/>
              <a:t> 10 puntos o mas de inmediato.   Tu meta es adquirir y mantener 40 puntos personales desde tu primer mes como Brand Leader.   </a:t>
            </a:r>
          </a:p>
          <a:p>
            <a:r>
              <a:rPr lang="es-MX" noProof="0" dirty="0"/>
              <a:t>Queremos también encontrar a 2 personas que porten 10 puntos o mas de inmediato y que cada uno adquiera y mantenga 40 puntos mensuales.”</a:t>
            </a:r>
          </a:p>
        </p:txBody>
      </p:sp>
    </p:spTree>
    <p:extLst>
      <p:ext uri="{BB962C8B-B14F-4D97-AF65-F5344CB8AC3E}">
        <p14:creationId xmlns:p14="http://schemas.microsoft.com/office/powerpoint/2010/main" val="21451258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Shape 14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0" name="Shape 14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MX" baseline="0" noProof="0" dirty="0"/>
              <a:t>“Llama o envía mensaje personalizado a mínimo 40 contactos inmediatamente.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aseline="0" noProof="0" dirty="0"/>
              <a:t>Añade contactos todos los días integrando esta pregunta en tus actividades diarias.”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aseline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aseline="0" noProof="0" dirty="0"/>
              <a:t>PRACTIQUEN EN VOZ ALTA ESTA PREGUNTA</a:t>
            </a:r>
          </a:p>
          <a:p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21738312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Shape 14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0" name="Shape 14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MX" noProof="0" dirty="0"/>
              <a:t> Que envíen</a:t>
            </a:r>
            <a:r>
              <a:rPr lang="es-MX" baseline="0" noProof="0" dirty="0"/>
              <a:t> la grabación de 3 minutos o video de 2:30 minutos por medio de sus </a:t>
            </a:r>
            <a:r>
              <a:rPr lang="es-MX" baseline="0" noProof="0" dirty="0" err="1"/>
              <a:t>whatsapp</a:t>
            </a:r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21441954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Shape 14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0" name="Shape 14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MX" noProof="0" dirty="0"/>
              <a:t>Dirige a una presentación con un experto por </a:t>
            </a:r>
            <a:r>
              <a:rPr lang="es-MX" baseline="0" noProof="0" dirty="0" err="1"/>
              <a:t>webinarios</a:t>
            </a:r>
            <a:r>
              <a:rPr lang="es-MX" baseline="0" noProof="0" dirty="0"/>
              <a:t>/conferencias o en persona en algún evento local o reuniendo personas en algún lugar y pidiendo a un experto que te ayude a dar la presentación INCREÍBLE.   </a:t>
            </a:r>
          </a:p>
          <a:p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764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Shape 14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0" name="Shape 14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MX" dirty="0"/>
              <a:t>“Apóyate en la relación. La relación que tu tienes con tus clientes es lo que nos separa de las compañías que gastan millones de dólares en publicidad”</a:t>
            </a:r>
          </a:p>
          <a:p>
            <a:endParaRPr lang="es-MX" dirty="0"/>
          </a:p>
          <a:p>
            <a:r>
              <a:rPr lang="es-MX" dirty="0"/>
              <a:t>QUE LEAN Y PRACTIQUEN EL GUION</a:t>
            </a:r>
          </a:p>
        </p:txBody>
      </p:sp>
    </p:spTree>
    <p:extLst>
      <p:ext uri="{BB962C8B-B14F-4D97-AF65-F5344CB8AC3E}">
        <p14:creationId xmlns:p14="http://schemas.microsoft.com/office/powerpoint/2010/main" val="10629349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Siguiere el plan de $300 porque así pueden ver el próximo mes si necesitan mas o menos megas de internet para los videos y sitios que navegan.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26EE5-5C01-4C38-BCD8-E0E9B75C615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22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Shape 12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9" name="Shape 1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MX" noProof="0" dirty="0"/>
              <a:t>Bienvenido al Proyecto para construir TU Negocio Solido y TU Vida INCREÍBLE.</a:t>
            </a:r>
          </a:p>
        </p:txBody>
      </p:sp>
    </p:spTree>
    <p:extLst>
      <p:ext uri="{BB962C8B-B14F-4D97-AF65-F5344CB8AC3E}">
        <p14:creationId xmlns:p14="http://schemas.microsoft.com/office/powerpoint/2010/main" val="4108715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Shape 138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6" name="Shape 13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Flash Mobile </a:t>
            </a:r>
            <a:r>
              <a:rPr dirty="0" err="1"/>
              <a:t>es</a:t>
            </a:r>
            <a:r>
              <a:rPr dirty="0"/>
              <a:t> la primer </a:t>
            </a:r>
            <a:r>
              <a:rPr dirty="0" err="1"/>
              <a:t>compañía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México </a:t>
            </a:r>
            <a:r>
              <a:rPr dirty="0" err="1"/>
              <a:t>creada</a:t>
            </a:r>
            <a:r>
              <a:rPr dirty="0"/>
              <a:t> para </a:t>
            </a:r>
            <a:r>
              <a:rPr dirty="0" err="1"/>
              <a:t>premiar</a:t>
            </a:r>
            <a:r>
              <a:rPr dirty="0"/>
              <a:t> a </a:t>
            </a:r>
            <a:r>
              <a:rPr dirty="0" err="1"/>
              <a:t>sus</a:t>
            </a:r>
            <a:r>
              <a:rPr dirty="0"/>
              <a:t> </a:t>
            </a:r>
            <a:r>
              <a:rPr dirty="0" err="1"/>
              <a:t>clientes</a:t>
            </a:r>
            <a:r>
              <a:rPr dirty="0"/>
              <a:t>. Flash Mobile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ofrece</a:t>
            </a:r>
            <a:r>
              <a:rPr dirty="0"/>
              <a:t> un </a:t>
            </a:r>
            <a:r>
              <a:rPr dirty="0" err="1"/>
              <a:t>servicio</a:t>
            </a:r>
            <a:r>
              <a:rPr dirty="0"/>
              <a:t> de la </a:t>
            </a:r>
            <a:r>
              <a:rPr dirty="0" err="1"/>
              <a:t>mejor</a:t>
            </a:r>
            <a:r>
              <a:rPr dirty="0"/>
              <a:t> </a:t>
            </a:r>
            <a:r>
              <a:rPr dirty="0" err="1"/>
              <a:t>calidad</a:t>
            </a:r>
            <a:r>
              <a:rPr dirty="0"/>
              <a:t>, </a:t>
            </a:r>
            <a:r>
              <a:rPr dirty="0" err="1"/>
              <a:t>en</a:t>
            </a:r>
            <a:r>
              <a:rPr dirty="0"/>
              <a:t> una red </a:t>
            </a:r>
            <a:r>
              <a:rPr dirty="0" err="1"/>
              <a:t>4G</a:t>
            </a:r>
            <a:r>
              <a:rPr dirty="0"/>
              <a:t> LTE con </a:t>
            </a:r>
            <a:r>
              <a:rPr dirty="0" err="1"/>
              <a:t>tarifas</a:t>
            </a:r>
            <a:r>
              <a:rPr dirty="0"/>
              <a:t> </a:t>
            </a:r>
            <a:r>
              <a:rPr dirty="0" err="1"/>
              <a:t>altamente</a:t>
            </a:r>
            <a:r>
              <a:rPr dirty="0"/>
              <a:t> </a:t>
            </a:r>
            <a:r>
              <a:rPr dirty="0" err="1"/>
              <a:t>competitivas</a:t>
            </a:r>
            <a:r>
              <a:rPr lang="en-US" dirty="0"/>
              <a:t> y </a:t>
            </a:r>
            <a:r>
              <a:rPr lang="en-US" dirty="0" err="1"/>
              <a:t>cobertura</a:t>
            </a:r>
            <a:r>
              <a:rPr lang="en-US" dirty="0"/>
              <a:t> </a:t>
            </a:r>
            <a:r>
              <a:rPr lang="en-US" dirty="0" err="1"/>
              <a:t>nacional</a:t>
            </a:r>
            <a:r>
              <a:rPr lang="en-US" dirty="0"/>
              <a:t> con el </a:t>
            </a:r>
            <a:r>
              <a:rPr lang="en-US" dirty="0" err="1"/>
              <a:t>respaldo</a:t>
            </a:r>
            <a:r>
              <a:rPr lang="en-US" dirty="0"/>
              <a:t> de ACN, la </a:t>
            </a:r>
            <a:r>
              <a:rPr lang="en-US" dirty="0" err="1"/>
              <a:t>empresa</a:t>
            </a:r>
            <a:r>
              <a:rPr lang="en-US" dirty="0"/>
              <a:t> </a:t>
            </a:r>
            <a:r>
              <a:rPr lang="en-US" dirty="0" err="1"/>
              <a:t>lider</a:t>
            </a:r>
            <a:r>
              <a:rPr lang="en-US" dirty="0"/>
              <a:t> </a:t>
            </a:r>
            <a:r>
              <a:rPr lang="en-US" dirty="0" err="1"/>
              <a:t>mundial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venta</a:t>
            </a:r>
            <a:r>
              <a:rPr lang="en-US" dirty="0"/>
              <a:t> </a:t>
            </a:r>
            <a:r>
              <a:rPr lang="en-US" dirty="0" err="1"/>
              <a:t>directa</a:t>
            </a:r>
            <a:r>
              <a:rPr lang="en-US" dirty="0"/>
              <a:t> de </a:t>
            </a:r>
            <a:r>
              <a:rPr lang="en-US" dirty="0" err="1"/>
              <a:t>servicios</a:t>
            </a:r>
            <a:r>
              <a:rPr lang="en-US" dirty="0"/>
              <a:t> de </a:t>
            </a:r>
            <a:r>
              <a:rPr lang="en-US" dirty="0" err="1"/>
              <a:t>telecomunicaciones</a:t>
            </a:r>
            <a:r>
              <a:rPr dirty="0"/>
              <a:t>. </a:t>
            </a:r>
            <a:endParaRPr lang="en-US" dirty="0"/>
          </a:p>
          <a:p>
            <a:r>
              <a:rPr lang="en-US" dirty="0"/>
              <a:t>Estamos </a:t>
            </a:r>
            <a:r>
              <a:rPr lang="en-US" dirty="0" err="1"/>
              <a:t>aprovechando</a:t>
            </a:r>
            <a:r>
              <a:rPr lang="en-US" dirty="0"/>
              <a:t> el </a:t>
            </a:r>
            <a:r>
              <a:rPr lang="en-US" dirty="0" err="1"/>
              <a:t>rompimiento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monopolios</a:t>
            </a:r>
            <a:r>
              <a:rPr lang="en-US" dirty="0"/>
              <a:t>.   </a:t>
            </a:r>
            <a:r>
              <a:rPr lang="en-US" dirty="0" err="1"/>
              <a:t>Millones</a:t>
            </a:r>
            <a:r>
              <a:rPr lang="en-US" dirty="0"/>
              <a:t> de </a:t>
            </a:r>
            <a:r>
              <a:rPr lang="en-US" dirty="0" err="1"/>
              <a:t>clientes</a:t>
            </a:r>
            <a:r>
              <a:rPr lang="en-US" dirty="0"/>
              <a:t> </a:t>
            </a:r>
            <a:r>
              <a:rPr lang="en-US" dirty="0" err="1"/>
              <a:t>cambiaran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servicion</a:t>
            </a:r>
            <a:r>
              <a:rPr lang="en-US" dirty="0"/>
              <a:t> a Flash Mobile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399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Solo</a:t>
            </a:r>
            <a:r>
              <a:rPr lang="es-MX" baseline="0" dirty="0"/>
              <a:t> LEE los puntos.  No te expandas ni hables mas.</a:t>
            </a:r>
          </a:p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26EE5-5C01-4C38-BCD8-E0E9B75C615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06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MX" dirty="0"/>
              <a:t>La compañía te paga por referir clientes.</a:t>
            </a:r>
          </a:p>
          <a:p>
            <a:pPr algn="ctr"/>
            <a:endParaRPr lang="es-MX" dirty="0"/>
          </a:p>
          <a:p>
            <a:pPr algn="ctr"/>
            <a:r>
              <a:rPr lang="es-MX" dirty="0"/>
              <a:t>Deja</a:t>
            </a:r>
            <a:r>
              <a:rPr lang="es-MX" baseline="0" dirty="0"/>
              <a:t> que respondan. 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26EE5-5C01-4C38-BCD8-E0E9B75C615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7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USAR VIDEO de los planes </a:t>
            </a:r>
          </a:p>
          <a:p>
            <a:endParaRPr lang="es-MX" dirty="0"/>
          </a:p>
          <a:p>
            <a:r>
              <a:rPr lang="es-MX" dirty="0"/>
              <a:t>Di que plan tienes TU.</a:t>
            </a:r>
          </a:p>
          <a:p>
            <a:r>
              <a:rPr lang="es-MX" baseline="0" dirty="0"/>
              <a:t>La UNICA diferencia entre un plan y otro es la cantidad de video e internet que necesitas.    Estos planes te permiten ahorrar en comparación a lo que cobran Telcel y otras compañías  y si refieres 5 al mismo o un plan mayor al tuyo tu servicio es gratis.</a:t>
            </a:r>
          </a:p>
          <a:p>
            <a:endParaRPr lang="es-MX" baseline="0" dirty="0"/>
          </a:p>
          <a:p>
            <a:r>
              <a:rPr lang="es-MX" baseline="0" dirty="0"/>
              <a:t>Que escriban 5 nombres de familiares o amigos que crean les pueda interesar su servicio con descuento o gratis.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26EE5-5C01-4C38-BCD8-E0E9B75C615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78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MX" dirty="0"/>
              <a:t>Escribe 5 nombres de personas que crees tu te apoyarían si pudieran ahorrar dinero en su plan celular</a:t>
            </a:r>
          </a:p>
          <a:p>
            <a:pPr algn="ctr"/>
            <a:r>
              <a:rPr lang="es-MX" dirty="0"/>
              <a:t>Solo reemplaza</a:t>
            </a:r>
            <a:r>
              <a:rPr lang="es-MX" baseline="0" dirty="0"/>
              <a:t> el Chip de tu celular, </a:t>
            </a:r>
          </a:p>
          <a:p>
            <a:pPr algn="ctr"/>
            <a:r>
              <a:rPr lang="es-MX" baseline="0" dirty="0"/>
              <a:t>recarga con un promotor de Flash para ahorrarte la gasolina y el tiempo de ir al Oxxo, </a:t>
            </a:r>
          </a:p>
          <a:p>
            <a:pPr algn="ctr"/>
            <a:r>
              <a:rPr lang="es-MX" baseline="0" dirty="0"/>
              <a:t>elige portar tu numero o un numero nuevo, </a:t>
            </a:r>
          </a:p>
          <a:p>
            <a:pPr algn="ctr"/>
            <a:r>
              <a:rPr lang="es-MX" baseline="0" dirty="0"/>
              <a:t>y escoge tu plan desde tu celular para ahorrar dinero.  </a:t>
            </a:r>
          </a:p>
          <a:p>
            <a:pPr algn="ctr"/>
            <a:r>
              <a:rPr lang="es-MX" baseline="0" dirty="0"/>
              <a:t>Es </a:t>
            </a:r>
            <a:r>
              <a:rPr lang="es-MX" baseline="0" dirty="0" err="1"/>
              <a:t>asi</a:t>
            </a:r>
            <a:r>
              <a:rPr lang="es-MX" baseline="0" dirty="0"/>
              <a:t> de </a:t>
            </a:r>
            <a:r>
              <a:rPr lang="es-MX" baseline="0" dirty="0" err="1"/>
              <a:t>facil</a:t>
            </a:r>
            <a:r>
              <a:rPr lang="es-MX" baseline="0" dirty="0"/>
              <a:t>.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26EE5-5C01-4C38-BCD8-E0E9B75C615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33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MX" dirty="0"/>
              <a:t>En</a:t>
            </a:r>
            <a:r>
              <a:rPr lang="es-MX" baseline="0" dirty="0"/>
              <a:t> otros países comenzaron con un servicio y hoy se ofrecen </a:t>
            </a:r>
            <a:r>
              <a:rPr lang="es-MX" baseline="0" dirty="0" err="1"/>
              <a:t>multiples</a:t>
            </a:r>
            <a:r>
              <a:rPr lang="es-MX" baseline="0" dirty="0"/>
              <a:t> servicios como televisión, </a:t>
            </a:r>
          </a:p>
          <a:p>
            <a:pPr algn="ctr"/>
            <a:r>
              <a:rPr lang="es-MX" baseline="0" dirty="0"/>
              <a:t>gas y electricidad, servicio para procesar tarjetas de crédito y debito, sistemas de seguridad y mucho mas…</a:t>
            </a:r>
          </a:p>
          <a:p>
            <a:pPr algn="ctr"/>
            <a:r>
              <a:rPr lang="es-MX" baseline="0" dirty="0"/>
              <a:t>Imagina si te posicionas HOY para ganar de todos los servicios que vendrán en el futuro.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26EE5-5C01-4C38-BCD8-E0E9B75C615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19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ademas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obtener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GRATIS,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quieres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ganar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dinero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convertirte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promotor (Brand Leader) de Flash Mobile.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$5250 pesos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obtienes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propio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el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apoyo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 de Flash Mobile y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alcance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internacional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promover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Flash Mobile con un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respaldo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millones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dolares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empezar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ganar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dinero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inmediato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Acuerdo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unirse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Brand Leader.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B98AE-ED0C-4498-B86E-369B9CA8C8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089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EDCFD-A282-43FB-AA8B-CCB59B426BAE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95BD2-AC02-4ED0-B403-1A8BED037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76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EDCFD-A282-43FB-AA8B-CCB59B426BAE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95BD2-AC02-4ED0-B403-1A8BED037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072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hape 8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831" name="Shape 831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32" name="Shape 8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9532294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Shape 839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840" name="Shape 840"/>
          <p:cNvSpPr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0" indent="342900">
              <a:buSzTx/>
              <a:buFontTx/>
              <a:buNone/>
              <a:defRPr sz="1800" b="1"/>
            </a:lvl2pPr>
            <a:lvl3pPr marL="0" indent="685800">
              <a:buSzTx/>
              <a:buFontTx/>
              <a:buNone/>
              <a:defRPr sz="1800" b="1"/>
            </a:lvl3pPr>
            <a:lvl4pPr marL="0" indent="1028700">
              <a:buSzTx/>
              <a:buFontTx/>
              <a:buNone/>
              <a:defRPr sz="1800" b="1"/>
            </a:lvl4pPr>
            <a:lvl5pPr marL="0" indent="1371600">
              <a:buSzTx/>
              <a:buFontTx/>
              <a:buNone/>
              <a:defRPr sz="18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41" name="Shape 841"/>
          <p:cNvSpPr>
            <a:spLocks noGrp="1"/>
          </p:cNvSpPr>
          <p:nvPr>
            <p:ph type="body" sz="quarter" idx="13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842" name="Shape 8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0871275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850" name="Shape 8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9707828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Shape 8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4969943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Shape 864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865" name="Shape 865"/>
          <p:cNvSpPr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3" indent="-195943">
              <a:defRPr sz="2400"/>
            </a:lvl2pPr>
            <a:lvl3pPr marL="914400" indent="-228600">
              <a:defRPr sz="2400"/>
            </a:lvl3pPr>
            <a:lvl4pPr marL="1303020" indent="-274320">
              <a:defRPr sz="2400"/>
            </a:lvl4pPr>
            <a:lvl5pPr marL="1645920" indent="-274320"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66" name="Shape 866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867" name="Shape 8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673019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Shape 874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875" name="Shape 875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76" name="Shape 876"/>
          <p:cNvSpPr>
            <a:spLocks noGrp="1"/>
          </p:cNvSpPr>
          <p:nvPr>
            <p:ph type="body" sz="quarter" idx="1"/>
          </p:nvPr>
        </p:nvSpPr>
        <p:spPr>
          <a:xfrm>
            <a:off x="839789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77" name="Shape 8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138301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Shape 8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885" name="Shape 8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86" name="Shape 8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3100091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Shape 893"/>
          <p:cNvSpPr>
            <a:spLocks noGrp="1"/>
          </p:cNvSpPr>
          <p:nvPr>
            <p:ph type="title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894" name="Shape 894"/>
          <p:cNvSpPr>
            <a:spLocks noGrp="1"/>
          </p:cNvSpPr>
          <p:nvPr>
            <p:ph type="body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95" name="Shape 8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1867310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Shape 902"/>
          <p:cNvSpPr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903" name="Shape 903"/>
          <p:cNvSpPr>
            <a:spLocks noGrp="1"/>
          </p:cNvSpPr>
          <p:nvPr>
            <p:ph type="body" sz="quarter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04" name="Shape 9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037994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Shape 9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912" name="Shape 9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13" name="Shape 9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924305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EDCFD-A282-43FB-AA8B-CCB59B426BAE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95BD2-AC02-4ED0-B403-1A8BED037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941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Shape 920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921" name="Shape 921"/>
          <p:cNvSpPr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22" name="Shape 9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624818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Shape 9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930" name="Shape 930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31" name="Shape 9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1309661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Shape 938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939" name="Shape 939"/>
          <p:cNvSpPr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0" indent="342900">
              <a:buSzTx/>
              <a:buFontTx/>
              <a:buNone/>
              <a:defRPr sz="1800" b="1"/>
            </a:lvl2pPr>
            <a:lvl3pPr marL="0" indent="685800">
              <a:buSzTx/>
              <a:buFontTx/>
              <a:buNone/>
              <a:defRPr sz="1800" b="1"/>
            </a:lvl3pPr>
            <a:lvl4pPr marL="0" indent="1028700">
              <a:buSzTx/>
              <a:buFontTx/>
              <a:buNone/>
              <a:defRPr sz="1800" b="1"/>
            </a:lvl4pPr>
            <a:lvl5pPr marL="0" indent="1371600">
              <a:buSzTx/>
              <a:buFontTx/>
              <a:buNone/>
              <a:defRPr sz="18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0" name="Shape 940"/>
          <p:cNvSpPr>
            <a:spLocks noGrp="1"/>
          </p:cNvSpPr>
          <p:nvPr>
            <p:ph type="body" sz="quarter" idx="13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941" name="Shape 9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201739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Shape 9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949" name="Shape 9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1725222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Shape 9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9265428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Shape 963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964" name="Shape 964"/>
          <p:cNvSpPr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3" indent="-195943">
              <a:defRPr sz="2400"/>
            </a:lvl2pPr>
            <a:lvl3pPr marL="914400" indent="-228600">
              <a:defRPr sz="2400"/>
            </a:lvl3pPr>
            <a:lvl4pPr marL="1303020" indent="-274320">
              <a:defRPr sz="2400"/>
            </a:lvl4pPr>
            <a:lvl5pPr marL="1645920" indent="-274320"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65" name="Shape 965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966" name="Shape 9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8332928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Shape 973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974" name="Shape 974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75" name="Shape 975"/>
          <p:cNvSpPr>
            <a:spLocks noGrp="1"/>
          </p:cNvSpPr>
          <p:nvPr>
            <p:ph type="body" sz="quarter" idx="1"/>
          </p:nvPr>
        </p:nvSpPr>
        <p:spPr>
          <a:xfrm>
            <a:off x="839789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76" name="Shape 9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1705227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984" name="Shape 98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85" name="Shape 9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3007074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Shape 992"/>
          <p:cNvSpPr>
            <a:spLocks noGrp="1"/>
          </p:cNvSpPr>
          <p:nvPr>
            <p:ph type="title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993" name="Shape 993"/>
          <p:cNvSpPr>
            <a:spLocks noGrp="1"/>
          </p:cNvSpPr>
          <p:nvPr>
            <p:ph type="body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94" name="Shape 9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9549174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Shape 1001"/>
          <p:cNvSpPr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1002" name="Shape 1002"/>
          <p:cNvSpPr>
            <a:spLocks noGrp="1"/>
          </p:cNvSpPr>
          <p:nvPr>
            <p:ph type="body" sz="quarter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03" name="Shape 10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666449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8262336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Shape 10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011" name="Shape 10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12" name="Shape 10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0888833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Shape 1019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1020" name="Shape 1020"/>
          <p:cNvSpPr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21" name="Shape 10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175101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hape 10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029" name="Shape 1029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9829480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Shape 1037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038" name="Shape 1038"/>
          <p:cNvSpPr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0" indent="342900">
              <a:buSzTx/>
              <a:buFontTx/>
              <a:buNone/>
              <a:defRPr sz="1800" b="1"/>
            </a:lvl2pPr>
            <a:lvl3pPr marL="0" indent="685800">
              <a:buSzTx/>
              <a:buFontTx/>
              <a:buNone/>
              <a:defRPr sz="1800" b="1"/>
            </a:lvl3pPr>
            <a:lvl4pPr marL="0" indent="1028700">
              <a:buSzTx/>
              <a:buFontTx/>
              <a:buNone/>
              <a:defRPr sz="1800" b="1"/>
            </a:lvl4pPr>
            <a:lvl5pPr marL="0" indent="1371600">
              <a:buSzTx/>
              <a:buFontTx/>
              <a:buNone/>
              <a:defRPr sz="18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39" name="Shape 1039"/>
          <p:cNvSpPr>
            <a:spLocks noGrp="1"/>
          </p:cNvSpPr>
          <p:nvPr>
            <p:ph type="body" sz="quarter" idx="13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040" name="Shape 10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8225281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Shape 10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048" name="Shape 10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2958181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Shape 10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3458244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Shape 1062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1063" name="Shape 1063"/>
          <p:cNvSpPr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3" indent="-195943">
              <a:defRPr sz="2400"/>
            </a:lvl2pPr>
            <a:lvl3pPr marL="914400" indent="-228600">
              <a:defRPr sz="2400"/>
            </a:lvl3pPr>
            <a:lvl4pPr marL="1303020" indent="-274320">
              <a:defRPr sz="2400"/>
            </a:lvl4pPr>
            <a:lvl5pPr marL="1645920" indent="-274320"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64" name="Shape 1064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1065" name="Shape 10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441995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Shape 1072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1073" name="Shape 1073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74" name="Shape 1074"/>
          <p:cNvSpPr>
            <a:spLocks noGrp="1"/>
          </p:cNvSpPr>
          <p:nvPr>
            <p:ph type="body" sz="quarter" idx="1"/>
          </p:nvPr>
        </p:nvSpPr>
        <p:spPr>
          <a:xfrm>
            <a:off x="839789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75" name="Shape 10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0897292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Shape 10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083" name="Shape 10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84" name="Shape 10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3094863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Shape 1091"/>
          <p:cNvSpPr>
            <a:spLocks noGrp="1"/>
          </p:cNvSpPr>
          <p:nvPr>
            <p:ph type="title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092" name="Shape 1092"/>
          <p:cNvSpPr>
            <a:spLocks noGrp="1"/>
          </p:cNvSpPr>
          <p:nvPr>
            <p:ph type="body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93" name="Shape 10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690204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4360083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Shape 1100"/>
          <p:cNvSpPr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1101" name="Shape 1101"/>
          <p:cNvSpPr>
            <a:spLocks noGrp="1"/>
          </p:cNvSpPr>
          <p:nvPr>
            <p:ph type="body" sz="quarter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02" name="Shape 11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5327764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Shape 11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110" name="Shape 111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11" name="Shape 11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3462733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Shape 1118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1119" name="Shape 1119"/>
          <p:cNvSpPr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20" name="Shape 11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629289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Shape 11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128" name="Shape 1128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29" name="Shape 11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0299918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Shape 1136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137" name="Shape 1137"/>
          <p:cNvSpPr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0" indent="342900">
              <a:buSzTx/>
              <a:buFontTx/>
              <a:buNone/>
              <a:defRPr sz="1800" b="1"/>
            </a:lvl2pPr>
            <a:lvl3pPr marL="0" indent="685800">
              <a:buSzTx/>
              <a:buFontTx/>
              <a:buNone/>
              <a:defRPr sz="1800" b="1"/>
            </a:lvl3pPr>
            <a:lvl4pPr marL="0" indent="1028700">
              <a:buSzTx/>
              <a:buFontTx/>
              <a:buNone/>
              <a:defRPr sz="1800" b="1"/>
            </a:lvl4pPr>
            <a:lvl5pPr marL="0" indent="1371600">
              <a:buSzTx/>
              <a:buFontTx/>
              <a:buNone/>
              <a:defRPr sz="18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38" name="Shape 1138"/>
          <p:cNvSpPr>
            <a:spLocks noGrp="1"/>
          </p:cNvSpPr>
          <p:nvPr>
            <p:ph type="body" sz="quarter" idx="13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139" name="Shape 11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1726399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Shape 11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147" name="Shape 11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7907653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Shape 11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4031105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Shape 116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1162" name="Shape 1162"/>
          <p:cNvSpPr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3" indent="-195943">
              <a:defRPr sz="2400"/>
            </a:lvl2pPr>
            <a:lvl3pPr marL="914400" indent="-228600">
              <a:defRPr sz="2400"/>
            </a:lvl3pPr>
            <a:lvl4pPr marL="1303020" indent="-274320">
              <a:defRPr sz="2400"/>
            </a:lvl4pPr>
            <a:lvl5pPr marL="1645920" indent="-274320"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63" name="Shape 116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1164" name="Shape 11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7580437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Shape 117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1172" name="Shape 1172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73" name="Shape 1173"/>
          <p:cNvSpPr>
            <a:spLocks noGrp="1"/>
          </p:cNvSpPr>
          <p:nvPr>
            <p:ph type="body" sz="quarter" idx="1"/>
          </p:nvPr>
        </p:nvSpPr>
        <p:spPr>
          <a:xfrm>
            <a:off x="839789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74" name="Shape 11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6813845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Shape 11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182" name="Shape 11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83" name="Shape 11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465546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0" indent="342900">
              <a:buSzTx/>
              <a:buFontTx/>
              <a:buNone/>
              <a:defRPr sz="1800" b="1"/>
            </a:lvl2pPr>
            <a:lvl3pPr marL="0" indent="685800">
              <a:buSzTx/>
              <a:buFontTx/>
              <a:buNone/>
              <a:defRPr sz="1800" b="1"/>
            </a:lvl3pPr>
            <a:lvl4pPr marL="0" indent="1028700">
              <a:buSzTx/>
              <a:buFontTx/>
              <a:buNone/>
              <a:defRPr sz="1800" b="1"/>
            </a:lvl4pPr>
            <a:lvl5pPr marL="0" indent="1371600">
              <a:buSzTx/>
              <a:buFontTx/>
              <a:buNone/>
              <a:defRPr sz="18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2456496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Shape 1190"/>
          <p:cNvSpPr>
            <a:spLocks noGrp="1"/>
          </p:cNvSpPr>
          <p:nvPr>
            <p:ph type="title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191" name="Shape 1191"/>
          <p:cNvSpPr>
            <a:spLocks noGrp="1"/>
          </p:cNvSpPr>
          <p:nvPr>
            <p:ph type="body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92" name="Shape 11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8359581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FB4F6-FCEE-4BEE-A433-899BD28893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8A3C-530D-4917-ABE4-FFEADDEBD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9109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3D82-ECCD-4CD6-955F-7BA61407DE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8A3C-530D-4917-ABE4-FFEADDEBD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827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9ACE-AB4B-4A79-84A9-C732A3E5AA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8A3C-530D-4917-ABE4-FFEADDEBD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2708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9DC68-B3B3-4959-B0E3-A60FDA82141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8A3C-530D-4917-ABE4-FFEADDEBD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9301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6C8AC-2FB2-482B-B587-0E59CED39C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8A3C-530D-4917-ABE4-FFEADDEBD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05286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D71A-0824-444F-8624-98F4DE366A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8A3C-530D-4917-ABE4-FFEADDEBD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8538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4D1-1AD2-4BEC-AB6A-D771DEE0B0C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8A3C-530D-4917-ABE4-FFEADDEBD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5124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3DEC-57F4-4082-89D4-D16966A614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8A3C-530D-4917-ABE4-FFEADDEBD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2786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7F2DA-52B4-405B-83A3-28756CB46B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8A3C-530D-4917-ABE4-FFEADDEBD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870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8061590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86DC-7F11-4B97-931B-9B229674F2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8A3C-530D-4917-ABE4-FFEADDEBD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5719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8734-0DEC-4E0C-91DB-F2B65CB4B6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8A3C-530D-4917-ABE4-FFEADDEBD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74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3" indent="-195943">
              <a:defRPr sz="2400"/>
            </a:lvl2pPr>
            <a:lvl3pPr marL="914400" indent="-228600">
              <a:defRPr sz="2400"/>
            </a:lvl3pPr>
            <a:lvl4pPr marL="1303020" indent="-274320">
              <a:defRPr sz="2400"/>
            </a:lvl4pPr>
            <a:lvl5pPr marL="1645920" indent="-274320"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094732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839789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854743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55263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907920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EDCFD-A282-43FB-AA8B-CCB59B426BAE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95BD2-AC02-4ED0-B403-1A8BED037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10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515974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17349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79496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508028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0" indent="342900">
              <a:buSzTx/>
              <a:buFontTx/>
              <a:buNone/>
              <a:defRPr sz="1800" b="1"/>
            </a:lvl2pPr>
            <a:lvl3pPr marL="0" indent="685800">
              <a:buSzTx/>
              <a:buFontTx/>
              <a:buNone/>
              <a:defRPr sz="1800" b="1"/>
            </a:lvl3pPr>
            <a:lvl4pPr marL="0" indent="1028700">
              <a:buSzTx/>
              <a:buFontTx/>
              <a:buNone/>
              <a:defRPr sz="1800" b="1"/>
            </a:lvl4pPr>
            <a:lvl5pPr marL="0" indent="1371600">
              <a:buSzTx/>
              <a:buFontTx/>
              <a:buNone/>
              <a:defRPr sz="18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3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59487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820573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973160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3" indent="-195943">
              <a:defRPr sz="2400"/>
            </a:lvl2pPr>
            <a:lvl3pPr marL="914400" indent="-228600">
              <a:defRPr sz="2400"/>
            </a:lvl3pPr>
            <a:lvl4pPr marL="1303020" indent="-274320">
              <a:defRPr sz="2400"/>
            </a:lvl4pPr>
            <a:lvl5pPr marL="1645920" indent="-274320"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500106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182" name="Shape 182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xfrm>
            <a:off x="839789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694482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92" name="Shape 19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21921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EDCFD-A282-43FB-AA8B-CCB59B426BAE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95BD2-AC02-4ED0-B403-1A8BED037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49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01" name="Shape 201"/>
          <p:cNvSpPr>
            <a:spLocks noGrp="1"/>
          </p:cNvSpPr>
          <p:nvPr>
            <p:ph type="body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239885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621989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0" name="Shape 2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786808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0975041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867120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0" indent="342900">
              <a:buSzTx/>
              <a:buFontTx/>
              <a:buNone/>
              <a:defRPr sz="1800" b="1"/>
            </a:lvl2pPr>
            <a:lvl3pPr marL="0" indent="685800">
              <a:buSzTx/>
              <a:buFontTx/>
              <a:buNone/>
              <a:defRPr sz="1800" b="1"/>
            </a:lvl3pPr>
            <a:lvl4pPr marL="0" indent="1028700">
              <a:buSzTx/>
              <a:buFontTx/>
              <a:buNone/>
              <a:defRPr sz="1800" b="1"/>
            </a:lvl4pPr>
            <a:lvl5pPr marL="0" indent="1371600">
              <a:buSzTx/>
              <a:buFontTx/>
              <a:buNone/>
              <a:defRPr sz="18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3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358913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56" name="Shape 2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737922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206227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271" name="Shape 271"/>
          <p:cNvSpPr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3" indent="-195943">
              <a:defRPr sz="2400"/>
            </a:lvl2pPr>
            <a:lvl3pPr marL="914400" indent="-228600">
              <a:defRPr sz="2400"/>
            </a:lvl3pPr>
            <a:lvl4pPr marL="1303020" indent="-274320">
              <a:defRPr sz="2400"/>
            </a:lvl4pPr>
            <a:lvl5pPr marL="1645920" indent="-274320"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72" name="Shape 272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273" name="Shape 2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659281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281" name="Shape 281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xfrm>
            <a:off x="839789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83" name="Shape 2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428564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EDCFD-A282-43FB-AA8B-CCB59B426BAE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95BD2-AC02-4ED0-B403-1A8BED037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549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91" name="Shape 29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92" name="Shape 2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285581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/>
          </p:cNvSpPr>
          <p:nvPr>
            <p:ph type="title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00" name="Shape 300"/>
          <p:cNvSpPr>
            <a:spLocks noGrp="1"/>
          </p:cNvSpPr>
          <p:nvPr>
            <p:ph type="body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01" name="Shape 3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0834518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309" name="Shape 309"/>
          <p:cNvSpPr>
            <a:spLocks noGrp="1"/>
          </p:cNvSpPr>
          <p:nvPr>
            <p:ph type="body" sz="quarter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0" name="Shape 3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677309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8" name="Shape 3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9" name="Shape 3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4226405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327" name="Shape 327"/>
          <p:cNvSpPr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28" name="Shape 3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3515646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36" name="Shape 336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180031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45" name="Shape 345"/>
          <p:cNvSpPr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0" indent="342900">
              <a:buSzTx/>
              <a:buFontTx/>
              <a:buNone/>
              <a:defRPr sz="1800" b="1"/>
            </a:lvl2pPr>
            <a:lvl3pPr marL="0" indent="685800">
              <a:buSzTx/>
              <a:buFontTx/>
              <a:buNone/>
              <a:defRPr sz="1800" b="1"/>
            </a:lvl3pPr>
            <a:lvl4pPr marL="0" indent="1028700">
              <a:buSzTx/>
              <a:buFontTx/>
              <a:buNone/>
              <a:defRPr sz="1800" b="1"/>
            </a:lvl4pPr>
            <a:lvl5pPr marL="0" indent="1371600">
              <a:buSzTx/>
              <a:buFontTx/>
              <a:buNone/>
              <a:defRPr sz="18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46" name="Shape 346"/>
          <p:cNvSpPr>
            <a:spLocks noGrp="1"/>
          </p:cNvSpPr>
          <p:nvPr>
            <p:ph type="body" sz="quarter" idx="13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347" name="Shape 3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1174901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55" name="Shape 3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0296647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85858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370" name="Shape 370"/>
          <p:cNvSpPr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3" indent="-195943">
              <a:defRPr sz="2400"/>
            </a:lvl2pPr>
            <a:lvl3pPr marL="914400" indent="-228600">
              <a:defRPr sz="2400"/>
            </a:lvl3pPr>
            <a:lvl4pPr marL="1303020" indent="-274320">
              <a:defRPr sz="2400"/>
            </a:lvl4pPr>
            <a:lvl5pPr marL="1645920" indent="-274320"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372" name="Shape 3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419660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EDCFD-A282-43FB-AA8B-CCB59B426BAE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95BD2-AC02-4ED0-B403-1A8BED037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086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380" name="Shape 380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81" name="Shape 381"/>
          <p:cNvSpPr>
            <a:spLocks noGrp="1"/>
          </p:cNvSpPr>
          <p:nvPr>
            <p:ph type="body" sz="quarter" idx="1"/>
          </p:nvPr>
        </p:nvSpPr>
        <p:spPr>
          <a:xfrm>
            <a:off x="839789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82" name="Shape 3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623608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0" name="Shape 39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91" name="Shape 3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8648369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9" name="Shape 399"/>
          <p:cNvSpPr>
            <a:spLocks noGrp="1"/>
          </p:cNvSpPr>
          <p:nvPr>
            <p:ph type="body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0" name="Shape 4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723745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408" name="Shape 408"/>
          <p:cNvSpPr>
            <a:spLocks noGrp="1"/>
          </p:cNvSpPr>
          <p:nvPr>
            <p:ph type="body" sz="quarter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9" name="Shape 4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8940837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17" name="Shape 4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8" name="Shape 4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487155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426" name="Shape 426"/>
          <p:cNvSpPr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27" name="Shape 4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4823419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35" name="Shape 435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36" name="Shape 4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3485353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44" name="Shape 444"/>
          <p:cNvSpPr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0" indent="342900">
              <a:buSzTx/>
              <a:buFontTx/>
              <a:buNone/>
              <a:defRPr sz="1800" b="1"/>
            </a:lvl2pPr>
            <a:lvl3pPr marL="0" indent="685800">
              <a:buSzTx/>
              <a:buFontTx/>
              <a:buNone/>
              <a:defRPr sz="1800" b="1"/>
            </a:lvl3pPr>
            <a:lvl4pPr marL="0" indent="1028700">
              <a:buSzTx/>
              <a:buFontTx/>
              <a:buNone/>
              <a:defRPr sz="1800" b="1"/>
            </a:lvl4pPr>
            <a:lvl5pPr marL="0" indent="1371600">
              <a:buSzTx/>
              <a:buFontTx/>
              <a:buNone/>
              <a:defRPr sz="18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45" name="Shape 445"/>
          <p:cNvSpPr>
            <a:spLocks noGrp="1"/>
          </p:cNvSpPr>
          <p:nvPr>
            <p:ph type="body" sz="quarter" idx="13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446" name="Shape 4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939726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54" name="Shape 4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6474138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943124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EDCFD-A282-43FB-AA8B-CCB59B426BAE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95BD2-AC02-4ED0-B403-1A8BED037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30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469" name="Shape 469"/>
          <p:cNvSpPr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3" indent="-195943">
              <a:defRPr sz="2400"/>
            </a:lvl2pPr>
            <a:lvl3pPr marL="914400" indent="-228600">
              <a:defRPr sz="2400"/>
            </a:lvl3pPr>
            <a:lvl4pPr marL="1303020" indent="-274320">
              <a:defRPr sz="2400"/>
            </a:lvl4pPr>
            <a:lvl5pPr marL="1645920" indent="-274320"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70" name="Shape 470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471" name="Shape 4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575650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479" name="Shape 479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80" name="Shape 480"/>
          <p:cNvSpPr>
            <a:spLocks noGrp="1"/>
          </p:cNvSpPr>
          <p:nvPr>
            <p:ph type="body" sz="quarter" idx="1"/>
          </p:nvPr>
        </p:nvSpPr>
        <p:spPr>
          <a:xfrm>
            <a:off x="839789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81" name="Shape 4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1205064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9" name="Shape 4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0" name="Shape 4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4975991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>
            <a:spLocks noGrp="1"/>
          </p:cNvSpPr>
          <p:nvPr>
            <p:ph type="title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8" name="Shape 498"/>
          <p:cNvSpPr>
            <a:spLocks noGrp="1"/>
          </p:cNvSpPr>
          <p:nvPr>
            <p:ph type="body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9" name="Shape 49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170078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507" name="Shape 507"/>
          <p:cNvSpPr>
            <a:spLocks noGrp="1"/>
          </p:cNvSpPr>
          <p:nvPr>
            <p:ph type="body" sz="quarter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08" name="Shape 5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89128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16" name="Shape 51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17" name="Shape 5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6643167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525" name="Shape 525"/>
          <p:cNvSpPr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26" name="Shape 5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8918078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34" name="Shape 534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35" name="Shape 5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84959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43" name="Shape 543"/>
          <p:cNvSpPr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0" indent="342900">
              <a:buSzTx/>
              <a:buFontTx/>
              <a:buNone/>
              <a:defRPr sz="1800" b="1"/>
            </a:lvl2pPr>
            <a:lvl3pPr marL="0" indent="685800">
              <a:buSzTx/>
              <a:buFontTx/>
              <a:buNone/>
              <a:defRPr sz="1800" b="1"/>
            </a:lvl3pPr>
            <a:lvl4pPr marL="0" indent="1028700">
              <a:buSzTx/>
              <a:buFontTx/>
              <a:buNone/>
              <a:defRPr sz="1800" b="1"/>
            </a:lvl4pPr>
            <a:lvl5pPr marL="0" indent="1371600">
              <a:buSzTx/>
              <a:buFontTx/>
              <a:buNone/>
              <a:defRPr sz="18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44" name="Shape 544"/>
          <p:cNvSpPr>
            <a:spLocks noGrp="1"/>
          </p:cNvSpPr>
          <p:nvPr>
            <p:ph type="body" sz="quarter" idx="13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45" name="Shape 5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326660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53" name="Shape 5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351475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EDCFD-A282-43FB-AA8B-CCB59B426BAE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95BD2-AC02-4ED0-B403-1A8BED037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938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4056689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568" name="Shape 568"/>
          <p:cNvSpPr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3" indent="-195943">
              <a:defRPr sz="2400"/>
            </a:lvl2pPr>
            <a:lvl3pPr marL="914400" indent="-228600">
              <a:defRPr sz="2400"/>
            </a:lvl3pPr>
            <a:lvl4pPr marL="1303020" indent="-274320">
              <a:defRPr sz="2400"/>
            </a:lvl4pPr>
            <a:lvl5pPr marL="1645920" indent="-274320"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69" name="Shape 569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570" name="Shape 5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3015375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578" name="Shape 578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79" name="Shape 579"/>
          <p:cNvSpPr>
            <a:spLocks noGrp="1"/>
          </p:cNvSpPr>
          <p:nvPr>
            <p:ph type="body" sz="quarter" idx="1"/>
          </p:nvPr>
        </p:nvSpPr>
        <p:spPr>
          <a:xfrm>
            <a:off x="839789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0" name="Shape 5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6741100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88" name="Shape 58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9" name="Shape 5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42030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>
            <a:spLocks noGrp="1"/>
          </p:cNvSpPr>
          <p:nvPr>
            <p:ph type="title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97" name="Shape 597"/>
          <p:cNvSpPr>
            <a:spLocks noGrp="1"/>
          </p:cNvSpPr>
          <p:nvPr>
            <p:ph type="body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98" name="Shape 5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3261027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606" name="Shape 606"/>
          <p:cNvSpPr>
            <a:spLocks noGrp="1"/>
          </p:cNvSpPr>
          <p:nvPr>
            <p:ph type="body" sz="quarter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07" name="Shape 6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4000667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15" name="Shape 61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16" name="Shape 6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3739322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624" name="Shape 624"/>
          <p:cNvSpPr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25" name="Shape 6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844405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33" name="Shape 633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34" name="Shape 6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3418445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42" name="Shape 642"/>
          <p:cNvSpPr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0" indent="342900">
              <a:buSzTx/>
              <a:buFontTx/>
              <a:buNone/>
              <a:defRPr sz="1800" b="1"/>
            </a:lvl2pPr>
            <a:lvl3pPr marL="0" indent="685800">
              <a:buSzTx/>
              <a:buFontTx/>
              <a:buNone/>
              <a:defRPr sz="1800" b="1"/>
            </a:lvl3pPr>
            <a:lvl4pPr marL="0" indent="1028700">
              <a:buSzTx/>
              <a:buFontTx/>
              <a:buNone/>
              <a:defRPr sz="1800" b="1"/>
            </a:lvl4pPr>
            <a:lvl5pPr marL="0" indent="1371600">
              <a:buSzTx/>
              <a:buFontTx/>
              <a:buNone/>
              <a:defRPr sz="18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43" name="Shape 643"/>
          <p:cNvSpPr>
            <a:spLocks noGrp="1"/>
          </p:cNvSpPr>
          <p:nvPr>
            <p:ph type="body" sz="quarter" idx="13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644" name="Shape 6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08237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EDCFD-A282-43FB-AA8B-CCB59B426BAE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95BD2-AC02-4ED0-B403-1A8BED037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480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52" name="Shape 6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639475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106205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Shape 666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667" name="Shape 667"/>
          <p:cNvSpPr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3" indent="-195943">
              <a:defRPr sz="2400"/>
            </a:lvl2pPr>
            <a:lvl3pPr marL="914400" indent="-228600">
              <a:defRPr sz="2400"/>
            </a:lvl3pPr>
            <a:lvl4pPr marL="1303020" indent="-274320">
              <a:defRPr sz="2400"/>
            </a:lvl4pPr>
            <a:lvl5pPr marL="1645920" indent="-274320"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68" name="Shape 668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669" name="Shape 6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2323019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hape 676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677" name="Shape 677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78" name="Shape 678"/>
          <p:cNvSpPr>
            <a:spLocks noGrp="1"/>
          </p:cNvSpPr>
          <p:nvPr>
            <p:ph type="body" sz="quarter" idx="1"/>
          </p:nvPr>
        </p:nvSpPr>
        <p:spPr>
          <a:xfrm>
            <a:off x="839789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79" name="Shape 6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911987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hape 6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87" name="Shape 6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8" name="Shape 6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5354816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>
            <a:spLocks noGrp="1"/>
          </p:cNvSpPr>
          <p:nvPr>
            <p:ph type="title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96" name="Shape 696"/>
          <p:cNvSpPr>
            <a:spLocks noGrp="1"/>
          </p:cNvSpPr>
          <p:nvPr>
            <p:ph type="body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97" name="Shape 6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1983189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Shape 704"/>
          <p:cNvSpPr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705" name="Shape 705"/>
          <p:cNvSpPr>
            <a:spLocks noGrp="1"/>
          </p:cNvSpPr>
          <p:nvPr>
            <p:ph type="body" sz="quarter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06" name="Shape 7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85372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714" name="Shape 7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15" name="Shape 7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2140994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723" name="Shape 723"/>
          <p:cNvSpPr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24" name="Shape 7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9396368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732" name="Shape 73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33" name="Shape 7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392786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EDCFD-A282-43FB-AA8B-CCB59B426BAE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95BD2-AC02-4ED0-B403-1A8BED037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513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741" name="Shape 741"/>
          <p:cNvSpPr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0" indent="342900">
              <a:buSzTx/>
              <a:buFontTx/>
              <a:buNone/>
              <a:defRPr sz="1800" b="1"/>
            </a:lvl2pPr>
            <a:lvl3pPr marL="0" indent="685800">
              <a:buSzTx/>
              <a:buFontTx/>
              <a:buNone/>
              <a:defRPr sz="1800" b="1"/>
            </a:lvl3pPr>
            <a:lvl4pPr marL="0" indent="1028700">
              <a:buSzTx/>
              <a:buFontTx/>
              <a:buNone/>
              <a:defRPr sz="1800" b="1"/>
            </a:lvl4pPr>
            <a:lvl5pPr marL="0" indent="1371600">
              <a:buSzTx/>
              <a:buFontTx/>
              <a:buNone/>
              <a:defRPr sz="18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2" name="Shape 742"/>
          <p:cNvSpPr>
            <a:spLocks noGrp="1"/>
          </p:cNvSpPr>
          <p:nvPr>
            <p:ph type="body" sz="quarter" idx="13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743" name="Shape 7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0946521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751" name="Shape 7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5413895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0554424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Shape 765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766" name="Shape 766"/>
          <p:cNvSpPr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3" indent="-195943">
              <a:defRPr sz="2400"/>
            </a:lvl2pPr>
            <a:lvl3pPr marL="914400" indent="-228600">
              <a:defRPr sz="2400"/>
            </a:lvl3pPr>
            <a:lvl4pPr marL="1303020" indent="-274320">
              <a:defRPr sz="2400"/>
            </a:lvl4pPr>
            <a:lvl5pPr marL="1645920" indent="-274320"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7" name="Shape 767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68" name="Shape 7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9663429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Shape 775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del título</a:t>
            </a:r>
          </a:p>
        </p:txBody>
      </p:sp>
      <p:sp>
        <p:nvSpPr>
          <p:cNvPr id="776" name="Shape 776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839789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78" name="Shape 7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5626173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Shape 7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786" name="Shape 78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87" name="Shape 7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82246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Shape 794"/>
          <p:cNvSpPr>
            <a:spLocks noGrp="1"/>
          </p:cNvSpPr>
          <p:nvPr>
            <p:ph type="title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795" name="Shape 795"/>
          <p:cNvSpPr>
            <a:spLocks noGrp="1"/>
          </p:cNvSpPr>
          <p:nvPr>
            <p:ph type="body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96" name="Shape 7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745319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hape 803"/>
          <p:cNvSpPr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804" name="Shape 804"/>
          <p:cNvSpPr>
            <a:spLocks noGrp="1"/>
          </p:cNvSpPr>
          <p:nvPr>
            <p:ph type="body" sz="quarter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05" name="Shape 8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8038689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Shape 8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813" name="Shape 8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14" name="Shape 8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2653115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Shape 82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822" name="Shape 822"/>
          <p:cNvSpPr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23" name="Shape 8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43837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117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89" Type="http://schemas.openxmlformats.org/officeDocument/2006/relationships/slideLayout" Target="../slideLayouts/slideLayout100.xml"/><Relationship Id="rId11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27.xml"/><Relationship Id="rId107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102" Type="http://schemas.openxmlformats.org/officeDocument/2006/relationships/slideLayout" Target="../slideLayouts/slideLayout113.xml"/><Relationship Id="rId123" Type="http://schemas.openxmlformats.org/officeDocument/2006/relationships/slideLayout" Target="../slideLayouts/slideLayout134.xml"/><Relationship Id="rId128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6.xml"/><Relationship Id="rId90" Type="http://schemas.openxmlformats.org/officeDocument/2006/relationships/slideLayout" Target="../slideLayouts/slideLayout101.xml"/><Relationship Id="rId95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100" Type="http://schemas.openxmlformats.org/officeDocument/2006/relationships/slideLayout" Target="../slideLayouts/slideLayout111.xml"/><Relationship Id="rId105" Type="http://schemas.openxmlformats.org/officeDocument/2006/relationships/slideLayout" Target="../slideLayouts/slideLayout116.xml"/><Relationship Id="rId113" Type="http://schemas.openxmlformats.org/officeDocument/2006/relationships/slideLayout" Target="../slideLayouts/slideLayout124.xml"/><Relationship Id="rId118" Type="http://schemas.openxmlformats.org/officeDocument/2006/relationships/slideLayout" Target="../slideLayouts/slideLayout129.xml"/><Relationship Id="rId126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93" Type="http://schemas.openxmlformats.org/officeDocument/2006/relationships/slideLayout" Target="../slideLayouts/slideLayout104.xml"/><Relationship Id="rId98" Type="http://schemas.openxmlformats.org/officeDocument/2006/relationships/slideLayout" Target="../slideLayouts/slideLayout109.xml"/><Relationship Id="rId121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103" Type="http://schemas.openxmlformats.org/officeDocument/2006/relationships/slideLayout" Target="../slideLayouts/slideLayout114.xml"/><Relationship Id="rId108" Type="http://schemas.openxmlformats.org/officeDocument/2006/relationships/slideLayout" Target="../slideLayouts/slideLayout119.xml"/><Relationship Id="rId116" Type="http://schemas.openxmlformats.org/officeDocument/2006/relationships/slideLayout" Target="../slideLayouts/slideLayout127.xml"/><Relationship Id="rId124" Type="http://schemas.openxmlformats.org/officeDocument/2006/relationships/slideLayout" Target="../slideLayouts/slideLayout135.xml"/><Relationship Id="rId129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slideLayout" Target="../slideLayouts/slideLayout99.xml"/><Relationship Id="rId91" Type="http://schemas.openxmlformats.org/officeDocument/2006/relationships/slideLayout" Target="../slideLayouts/slideLayout102.xml"/><Relationship Id="rId96" Type="http://schemas.openxmlformats.org/officeDocument/2006/relationships/slideLayout" Target="../slideLayouts/slideLayout107.xml"/><Relationship Id="rId111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6" Type="http://schemas.openxmlformats.org/officeDocument/2006/relationships/slideLayout" Target="../slideLayouts/slideLayout117.xml"/><Relationship Id="rId114" Type="http://schemas.openxmlformats.org/officeDocument/2006/relationships/slideLayout" Target="../slideLayouts/slideLayout125.xml"/><Relationship Id="rId119" Type="http://schemas.openxmlformats.org/officeDocument/2006/relationships/slideLayout" Target="../slideLayouts/slideLayout130.xml"/><Relationship Id="rId127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94" Type="http://schemas.openxmlformats.org/officeDocument/2006/relationships/slideLayout" Target="../slideLayouts/slideLayout105.xml"/><Relationship Id="rId99" Type="http://schemas.openxmlformats.org/officeDocument/2006/relationships/slideLayout" Target="../slideLayouts/slideLayout110.xml"/><Relationship Id="rId101" Type="http://schemas.openxmlformats.org/officeDocument/2006/relationships/slideLayout" Target="../slideLayouts/slideLayout112.xml"/><Relationship Id="rId122" Type="http://schemas.openxmlformats.org/officeDocument/2006/relationships/slideLayout" Target="../slideLayouts/slideLayout133.xml"/><Relationship Id="rId13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109" Type="http://schemas.openxmlformats.org/officeDocument/2006/relationships/slideLayout" Target="../slideLayouts/slideLayout12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97" Type="http://schemas.openxmlformats.org/officeDocument/2006/relationships/slideLayout" Target="../slideLayouts/slideLayout108.xml"/><Relationship Id="rId104" Type="http://schemas.openxmlformats.org/officeDocument/2006/relationships/slideLayout" Target="../slideLayouts/slideLayout115.xml"/><Relationship Id="rId120" Type="http://schemas.openxmlformats.org/officeDocument/2006/relationships/slideLayout" Target="../slideLayouts/slideLayout131.xml"/><Relationship Id="rId125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9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110" Type="http://schemas.openxmlformats.org/officeDocument/2006/relationships/slideLayout" Target="../slideLayouts/slideLayout121.xml"/><Relationship Id="rId115" Type="http://schemas.openxmlformats.org/officeDocument/2006/relationships/slideLayout" Target="../slideLayouts/slideLayout126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EDCFD-A282-43FB-AA8B-CCB59B426BAE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95BD2-AC02-4ED0-B403-1A8BED037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2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120407" y="6423497"/>
            <a:ext cx="233395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6449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702" r:id="rId39"/>
    <p:sldLayoutId id="2147483703" r:id="rId40"/>
    <p:sldLayoutId id="2147483704" r:id="rId41"/>
    <p:sldLayoutId id="2147483705" r:id="rId42"/>
    <p:sldLayoutId id="2147483706" r:id="rId43"/>
    <p:sldLayoutId id="2147483707" r:id="rId44"/>
    <p:sldLayoutId id="2147483708" r:id="rId45"/>
    <p:sldLayoutId id="2147483709" r:id="rId46"/>
    <p:sldLayoutId id="2147483710" r:id="rId47"/>
    <p:sldLayoutId id="2147483711" r:id="rId48"/>
    <p:sldLayoutId id="2147483712" r:id="rId49"/>
    <p:sldLayoutId id="2147483713" r:id="rId50"/>
    <p:sldLayoutId id="2147483714" r:id="rId51"/>
    <p:sldLayoutId id="2147483715" r:id="rId52"/>
    <p:sldLayoutId id="2147483716" r:id="rId53"/>
    <p:sldLayoutId id="2147483717" r:id="rId54"/>
    <p:sldLayoutId id="2147483718" r:id="rId55"/>
    <p:sldLayoutId id="2147483719" r:id="rId56"/>
    <p:sldLayoutId id="2147483720" r:id="rId57"/>
    <p:sldLayoutId id="2147483721" r:id="rId58"/>
    <p:sldLayoutId id="2147483722" r:id="rId59"/>
    <p:sldLayoutId id="2147483723" r:id="rId60"/>
    <p:sldLayoutId id="2147483724" r:id="rId61"/>
    <p:sldLayoutId id="2147483725" r:id="rId62"/>
    <p:sldLayoutId id="2147483726" r:id="rId63"/>
    <p:sldLayoutId id="2147483727" r:id="rId64"/>
    <p:sldLayoutId id="2147483728" r:id="rId65"/>
    <p:sldLayoutId id="2147483729" r:id="rId66"/>
    <p:sldLayoutId id="2147483730" r:id="rId67"/>
    <p:sldLayoutId id="2147483731" r:id="rId68"/>
    <p:sldLayoutId id="2147483732" r:id="rId69"/>
    <p:sldLayoutId id="2147483733" r:id="rId70"/>
    <p:sldLayoutId id="2147483734" r:id="rId71"/>
    <p:sldLayoutId id="2147483735" r:id="rId72"/>
    <p:sldLayoutId id="2147483736" r:id="rId73"/>
    <p:sldLayoutId id="2147483737" r:id="rId74"/>
    <p:sldLayoutId id="2147483738" r:id="rId75"/>
    <p:sldLayoutId id="2147483739" r:id="rId76"/>
    <p:sldLayoutId id="2147483740" r:id="rId77"/>
    <p:sldLayoutId id="2147483741" r:id="rId78"/>
    <p:sldLayoutId id="2147483742" r:id="rId79"/>
    <p:sldLayoutId id="2147483743" r:id="rId80"/>
    <p:sldLayoutId id="2147483744" r:id="rId81"/>
    <p:sldLayoutId id="2147483745" r:id="rId82"/>
    <p:sldLayoutId id="2147483746" r:id="rId83"/>
    <p:sldLayoutId id="2147483747" r:id="rId84"/>
    <p:sldLayoutId id="2147483748" r:id="rId85"/>
    <p:sldLayoutId id="2147483749" r:id="rId86"/>
    <p:sldLayoutId id="2147483750" r:id="rId87"/>
    <p:sldLayoutId id="2147483751" r:id="rId88"/>
    <p:sldLayoutId id="2147483752" r:id="rId89"/>
    <p:sldLayoutId id="2147483753" r:id="rId90"/>
    <p:sldLayoutId id="2147483754" r:id="rId91"/>
    <p:sldLayoutId id="2147483755" r:id="rId92"/>
    <p:sldLayoutId id="2147483756" r:id="rId93"/>
    <p:sldLayoutId id="2147483757" r:id="rId94"/>
    <p:sldLayoutId id="2147483758" r:id="rId95"/>
    <p:sldLayoutId id="2147483759" r:id="rId96"/>
    <p:sldLayoutId id="2147483760" r:id="rId97"/>
    <p:sldLayoutId id="2147483761" r:id="rId98"/>
    <p:sldLayoutId id="2147483762" r:id="rId99"/>
    <p:sldLayoutId id="2147483763" r:id="rId100"/>
    <p:sldLayoutId id="2147483764" r:id="rId101"/>
    <p:sldLayoutId id="2147483765" r:id="rId102"/>
    <p:sldLayoutId id="2147483766" r:id="rId103"/>
    <p:sldLayoutId id="2147483767" r:id="rId104"/>
    <p:sldLayoutId id="2147483768" r:id="rId105"/>
    <p:sldLayoutId id="2147483769" r:id="rId106"/>
    <p:sldLayoutId id="2147483770" r:id="rId107"/>
    <p:sldLayoutId id="2147483771" r:id="rId108"/>
    <p:sldLayoutId id="2147483772" r:id="rId109"/>
    <p:sldLayoutId id="2147483773" r:id="rId110"/>
    <p:sldLayoutId id="2147483774" r:id="rId111"/>
    <p:sldLayoutId id="2147483775" r:id="rId112"/>
    <p:sldLayoutId id="2147483776" r:id="rId113"/>
    <p:sldLayoutId id="2147483777" r:id="rId114"/>
    <p:sldLayoutId id="2147483778" r:id="rId115"/>
    <p:sldLayoutId id="2147483779" r:id="rId116"/>
    <p:sldLayoutId id="2147483780" r:id="rId117"/>
    <p:sldLayoutId id="2147483781" r:id="rId118"/>
    <p:sldLayoutId id="2147483782" r:id="rId119"/>
    <p:sldLayoutId id="2147483783" r:id="rId120"/>
    <p:sldLayoutId id="2147483784" r:id="rId121"/>
    <p:sldLayoutId id="2147483785" r:id="rId122"/>
    <p:sldLayoutId id="2147483786" r:id="rId123"/>
    <p:sldLayoutId id="2147483787" r:id="rId124"/>
    <p:sldLayoutId id="2147483788" r:id="rId125"/>
    <p:sldLayoutId id="2147483789" r:id="rId126"/>
    <p:sldLayoutId id="2147483790" r:id="rId127"/>
    <p:sldLayoutId id="2147483791" r:id="rId128"/>
    <p:sldLayoutId id="2147483792" r:id="rId129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542925" marR="0" indent="-20002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925829" marR="0" indent="-240029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2954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6383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19812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3241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26670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0099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EDCFD-A282-43FB-AA8B-CCB59B426BAE}" type="datetimeFigureOut">
              <a:rPr lang="en-US" smtClean="0"/>
              <a:pPr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95BD2-AC02-4ED0-B403-1A8BED037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5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uvidaincreible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5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58.jpe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jpe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58.jpe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1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4208" y="527019"/>
            <a:ext cx="7216034" cy="5473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2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01319" y="857250"/>
            <a:ext cx="5084087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7" name="Group 1207"/>
          <p:cNvGrpSpPr/>
          <p:nvPr/>
        </p:nvGrpSpPr>
        <p:grpSpPr>
          <a:xfrm>
            <a:off x="6084919" y="1867001"/>
            <a:ext cx="4043101" cy="1237130"/>
            <a:chOff x="-1" y="-1"/>
            <a:chExt cx="5390799" cy="1649504"/>
          </a:xfrm>
        </p:grpSpPr>
        <p:pic>
          <p:nvPicPr>
            <p:cNvPr id="1203" name="image3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391989" y="753318"/>
              <a:ext cx="1998809" cy="7221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04" name="Shape 1204"/>
            <p:cNvSpPr/>
            <p:nvPr/>
          </p:nvSpPr>
          <p:spPr>
            <a:xfrm>
              <a:off x="-1" y="186265"/>
              <a:ext cx="5362222" cy="12003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 algn="ctr">
                <a:defRPr sz="3600">
                  <a:solidFill>
                    <a:srgbClr val="9F26B5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rPr sz="2700" dirty="0"/>
                <a:t>¡La </a:t>
              </a:r>
              <a:r>
                <a:rPr sz="2700" dirty="0" err="1"/>
                <a:t>oportunidad</a:t>
              </a:r>
              <a:r>
                <a:rPr sz="2700" dirty="0"/>
                <a:t> </a:t>
              </a:r>
              <a:r>
                <a:rPr sz="2700" dirty="0" err="1"/>
                <a:t>más</a:t>
              </a:r>
              <a:r>
                <a:rPr sz="2700" dirty="0"/>
                <a:t> </a:t>
              </a:r>
              <a:r>
                <a:rPr sz="2700" dirty="0" err="1"/>
                <a:t>grande</a:t>
              </a:r>
              <a:r>
                <a:rPr sz="2700" dirty="0"/>
                <a:t> </a:t>
              </a:r>
              <a:r>
                <a:rPr sz="2700" dirty="0" err="1"/>
                <a:t>llegó</a:t>
              </a:r>
              <a:r>
                <a:rPr sz="2700" dirty="0"/>
                <a:t> a </a:t>
              </a:r>
              <a:r>
                <a:rPr sz="2700" dirty="0">
                  <a:solidFill>
                    <a:srgbClr val="FFFFFF"/>
                  </a:solidFill>
                </a:rPr>
                <a:t>México!</a:t>
              </a:r>
            </a:p>
          </p:txBody>
        </p:sp>
        <p:sp>
          <p:nvSpPr>
            <p:cNvPr id="1205" name="Shape 1205"/>
            <p:cNvSpPr/>
            <p:nvPr/>
          </p:nvSpPr>
          <p:spPr>
            <a:xfrm>
              <a:off x="1997298" y="1649502"/>
              <a:ext cx="1367626" cy="1"/>
            </a:xfrm>
            <a:prstGeom prst="line">
              <a:avLst/>
            </a:prstGeom>
            <a:noFill/>
            <a:ln w="12700" cap="flat">
              <a:solidFill>
                <a:srgbClr val="57C1E8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p:sp>
          <p:nvSpPr>
            <p:cNvPr id="1206" name="Shape 1206"/>
            <p:cNvSpPr/>
            <p:nvPr/>
          </p:nvSpPr>
          <p:spPr>
            <a:xfrm>
              <a:off x="1997298" y="-1"/>
              <a:ext cx="1367626" cy="1"/>
            </a:xfrm>
            <a:prstGeom prst="line">
              <a:avLst/>
            </a:prstGeom>
            <a:noFill/>
            <a:ln w="12700" cap="flat">
              <a:solidFill>
                <a:srgbClr val="57C1E8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380" y="527019"/>
            <a:ext cx="4135759" cy="30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53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939733" y="-10459"/>
            <a:ext cx="7727950" cy="892175"/>
          </a:xfrm>
          <a:custGeom>
            <a:avLst/>
            <a:gdLst/>
            <a:ahLst/>
            <a:cxnLst/>
            <a:rect l="l" t="t" r="r" b="b"/>
            <a:pathLst>
              <a:path w="7727950" h="892175">
                <a:moveTo>
                  <a:pt x="7727955" y="0"/>
                </a:moveTo>
                <a:lnTo>
                  <a:pt x="0" y="0"/>
                </a:lnTo>
                <a:lnTo>
                  <a:pt x="7727955" y="891683"/>
                </a:lnTo>
                <a:lnTo>
                  <a:pt x="7727955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3691" y="-10459"/>
            <a:ext cx="3010535" cy="1564005"/>
          </a:xfrm>
          <a:custGeom>
            <a:avLst/>
            <a:gdLst/>
            <a:ahLst/>
            <a:cxnLst/>
            <a:rect l="l" t="t" r="r" b="b"/>
            <a:pathLst>
              <a:path w="3010535" h="1564005">
                <a:moveTo>
                  <a:pt x="3010488" y="0"/>
                </a:moveTo>
                <a:lnTo>
                  <a:pt x="0" y="0"/>
                </a:lnTo>
                <a:lnTo>
                  <a:pt x="0" y="1563891"/>
                </a:lnTo>
                <a:lnTo>
                  <a:pt x="3010488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29412" y="5583832"/>
            <a:ext cx="0" cy="203200"/>
          </a:xfrm>
          <a:custGeom>
            <a:avLst/>
            <a:gdLst/>
            <a:ahLst/>
            <a:cxnLst/>
            <a:rect l="l" t="t" r="r" b="b"/>
            <a:pathLst>
              <a:path h="203200">
                <a:moveTo>
                  <a:pt x="0" y="0"/>
                </a:moveTo>
                <a:lnTo>
                  <a:pt x="0" y="202882"/>
                </a:lnTo>
              </a:path>
            </a:pathLst>
          </a:custGeom>
          <a:ln w="6883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8958" y="546990"/>
            <a:ext cx="5673789" cy="125675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>
              <a:lnSpc>
                <a:spcPts val="4940"/>
              </a:lnSpc>
            </a:pPr>
            <a:r>
              <a:rPr lang="es-MX" spc="-60" dirty="0">
                <a:solidFill>
                  <a:srgbClr val="231F20"/>
                </a:solidFill>
              </a:rPr>
              <a:t>Las Historias en México serán INCREÍBLES</a:t>
            </a:r>
            <a:endParaRPr lang="es-MX" dirty="0"/>
          </a:p>
        </p:txBody>
      </p:sp>
      <p:sp>
        <p:nvSpPr>
          <p:cNvPr id="15" name="Shape 637"/>
          <p:cNvSpPr/>
          <p:nvPr/>
        </p:nvSpPr>
        <p:spPr>
          <a:xfrm>
            <a:off x="1405042" y="6080683"/>
            <a:ext cx="8881959" cy="945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0366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30A0"/>
          </a:solidFill>
          <a:ln w="12700">
            <a:miter lim="400000"/>
          </a:ln>
        </p:spPr>
        <p:txBody>
          <a:bodyPr lIns="45720" tIns="45720" rIns="45720" bIns="45720"/>
          <a:lstStyle/>
          <a:p>
            <a:pPr defTabSz="914330"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/>
          </a:p>
        </p:txBody>
      </p:sp>
      <p:sp>
        <p:nvSpPr>
          <p:cNvPr id="16" name="Shape 639"/>
          <p:cNvSpPr txBox="1">
            <a:spLocks/>
          </p:cNvSpPr>
          <p:nvPr/>
        </p:nvSpPr>
        <p:spPr>
          <a:xfrm>
            <a:off x="1676400" y="6334761"/>
            <a:ext cx="8610600" cy="536429"/>
          </a:xfrm>
          <a:prstGeom prst="rect">
            <a:avLst/>
          </a:prstGeom>
        </p:spPr>
        <p:txBody>
          <a:bodyPr vert="horz" lIns="0" tIns="0" rIns="0" bIns="0" rtlCol="0" anchor="ctr">
            <a:normAutofit fontScale="52500" lnSpcReduction="20000"/>
          </a:bodyPr>
          <a:lstStyle>
            <a:lvl1pPr marR="5051" indent="12630" algn="l" defTabSz="1999334" rtl="0" eaLnBrk="1" latinLnBrk="0" hangingPunct="1">
              <a:lnSpc>
                <a:spcPct val="82900"/>
              </a:lnSpc>
              <a:spcBef>
                <a:spcPct val="0"/>
              </a:spcBef>
              <a:buNone/>
              <a:defRPr sz="9184" kern="1200" spc="-218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MX" dirty="0"/>
              <a:t>Viene CRECIMIENTO por años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783214"/>
            <a:ext cx="7239000" cy="4343400"/>
          </a:xfrm>
          <a:prstGeom prst="rect">
            <a:avLst/>
          </a:prstGeom>
        </p:spPr>
      </p:pic>
      <p:pic>
        <p:nvPicPr>
          <p:cNvPr id="10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825" y="53837"/>
            <a:ext cx="1055175" cy="10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232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598342" y="48698"/>
            <a:ext cx="9150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s-MX" sz="36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¡TU PROPIO NEGOCIO!  </a:t>
            </a:r>
          </a:p>
          <a:p>
            <a:pPr defTabSz="685800"/>
            <a:r>
              <a:rPr lang="en-US" sz="27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685800"/>
            <a:r>
              <a:rPr lang="en-US" sz="27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BRAND LEADER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04698" y="2045545"/>
            <a:ext cx="3368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7200" b="1" i="1" dirty="0">
                <a:solidFill>
                  <a:srgbClr val="9F2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$5,355</a:t>
            </a:r>
            <a:r>
              <a:rPr lang="en-US" sz="3600" b="1" i="1" baseline="100000" dirty="0">
                <a:solidFill>
                  <a:srgbClr val="9F2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3600" b="1" i="1" baseline="100000" dirty="0">
              <a:solidFill>
                <a:srgbClr val="F28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66630" y="3276412"/>
            <a:ext cx="3158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dirty="0" err="1">
                <a:solidFill>
                  <a:srgbClr val="F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Costo</a:t>
            </a:r>
            <a:r>
              <a:rPr lang="en-US" dirty="0">
                <a:solidFill>
                  <a:srgbClr val="F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rgbClr val="F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inscripción</a:t>
            </a:r>
            <a:r>
              <a:rPr lang="en-US" dirty="0">
                <a:solidFill>
                  <a:srgbClr val="F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686" y="1228346"/>
            <a:ext cx="2561432" cy="24857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73754" y="3645745"/>
            <a:ext cx="4605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MANTENIMIENTO Y ACTUALIZACIÓN DIARIA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NEGOCIO GLOBAL EN 25 PAÍSES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 AL CLIENTE EN MÉXICO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SEGUIMIENTO DE CLIENTES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HERRAMIENTAS DE MARKETING EN LÍNEA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PLATAFORMA SOCIAL DE REFERIDOS EN LÍNEA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28301" y="2950233"/>
            <a:ext cx="21636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105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Incluye</a:t>
            </a:r>
            <a:r>
              <a:rPr lang="en-US" sz="10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IVA y </a:t>
            </a:r>
            <a:r>
              <a:rPr lang="en-US" sz="105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envio</a:t>
            </a:r>
            <a:endParaRPr lang="en-US" sz="10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0794" y="2712449"/>
            <a:ext cx="28241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/>
            <a:r>
              <a:rPr lang="es-MX" b="1" spc="-20" dirty="0">
                <a:latin typeface="Arial Black" panose="020B0A04020102020204" pitchFamily="34" charset="0"/>
                <a:cs typeface="Century Gothic"/>
              </a:rPr>
              <a:t>Plataforma </a:t>
            </a:r>
          </a:p>
          <a:p>
            <a:pPr marL="12700" algn="ctr"/>
            <a:r>
              <a:rPr lang="es-MX" b="1" spc="-20" dirty="0">
                <a:latin typeface="Arial Black" panose="020B0A04020102020204" pitchFamily="34" charset="0"/>
                <a:cs typeface="Century Gothic"/>
              </a:rPr>
              <a:t>de COMERCIO Global en línea</a:t>
            </a:r>
            <a:endParaRPr lang="es-MX" b="1" spc="-30" dirty="0">
              <a:latin typeface="Arial Black" panose="020B0A04020102020204" pitchFamily="34" charset="0"/>
              <a:cs typeface="Century Gothic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B21991-EA4A-488D-B583-14CE2C153733}"/>
              </a:ext>
            </a:extLst>
          </p:cNvPr>
          <p:cNvGrpSpPr/>
          <p:nvPr/>
        </p:nvGrpSpPr>
        <p:grpSpPr>
          <a:xfrm>
            <a:off x="0" y="4767319"/>
            <a:ext cx="12192000" cy="2132612"/>
            <a:chOff x="0" y="4767319"/>
            <a:chExt cx="12192000" cy="2132612"/>
          </a:xfrm>
        </p:grpSpPr>
        <p:pic>
          <p:nvPicPr>
            <p:cNvPr id="21" name="Imagen 2">
              <a:extLst>
                <a:ext uri="{FF2B5EF4-FFF2-40B4-BE49-F238E27FC236}">
                  <a16:creationId xmlns:a16="http://schemas.microsoft.com/office/drawing/2014/main" id="{1C6345D2-1883-48FE-8A03-F657A18B0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67319"/>
              <a:ext cx="12192000" cy="213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n 5">
              <a:extLst>
                <a:ext uri="{FF2B5EF4-FFF2-40B4-BE49-F238E27FC236}">
                  <a16:creationId xmlns:a16="http://schemas.microsoft.com/office/drawing/2014/main" id="{BCAE1D82-6F47-4638-BE20-518DD831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35" y="5621401"/>
              <a:ext cx="1055175" cy="1076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n 10">
              <a:extLst>
                <a:ext uri="{FF2B5EF4-FFF2-40B4-BE49-F238E27FC236}">
                  <a16:creationId xmlns:a16="http://schemas.microsoft.com/office/drawing/2014/main" id="{A2C08603-311B-4A66-92D4-D713FF3BB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8539" y="5840968"/>
              <a:ext cx="1427025" cy="856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F1E0037-AC2E-4F87-A4E7-DADD59F356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3845203"/>
            <a:ext cx="5664594" cy="247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38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3"/>
          <p:cNvSpPr txBox="1"/>
          <p:nvPr/>
        </p:nvSpPr>
        <p:spPr>
          <a:xfrm>
            <a:off x="3843187" y="586026"/>
            <a:ext cx="6465132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/>
            <a:r>
              <a:rPr lang="es-MX" sz="2800" b="1" spc="-55" dirty="0">
                <a:latin typeface="Century Gothic"/>
                <a:cs typeface="Century Gothic"/>
              </a:rPr>
              <a:t>Gan</a:t>
            </a:r>
            <a:r>
              <a:rPr lang="es-MX" sz="2800" b="1" spc="10" dirty="0">
                <a:latin typeface="Century Gothic"/>
                <a:cs typeface="Century Gothic"/>
              </a:rPr>
              <a:t>a</a:t>
            </a:r>
            <a:r>
              <a:rPr lang="es-MX" sz="2800" b="1" spc="45" dirty="0">
                <a:latin typeface="Century Gothic"/>
                <a:cs typeface="Century Gothic"/>
              </a:rPr>
              <a:t> </a:t>
            </a:r>
            <a:r>
              <a:rPr lang="es-MX" sz="2800" b="1" spc="45" dirty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hasta el 10%* </a:t>
            </a:r>
            <a:r>
              <a:rPr lang="es-MX" sz="2800" b="1" spc="-55" dirty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mensual </a:t>
            </a:r>
          </a:p>
          <a:p>
            <a:pPr marL="12700" algn="r"/>
            <a:r>
              <a:rPr lang="es-MX" sz="2800" spc="-55" dirty="0">
                <a:latin typeface="Century Gothic"/>
                <a:cs typeface="Century Gothic"/>
              </a:rPr>
              <a:t>del consumo de tus clientes </a:t>
            </a:r>
          </a:p>
        </p:txBody>
      </p:sp>
      <p:sp>
        <p:nvSpPr>
          <p:cNvPr id="19" name="object 12"/>
          <p:cNvSpPr txBox="1"/>
          <p:nvPr/>
        </p:nvSpPr>
        <p:spPr>
          <a:xfrm>
            <a:off x="1688644" y="76201"/>
            <a:ext cx="89225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200" b="1" spc="-60" dirty="0">
                <a:solidFill>
                  <a:srgbClr val="7030A0"/>
                </a:solidFill>
                <a:latin typeface="Century Gothic"/>
                <a:cs typeface="Century Gothic"/>
              </a:rPr>
              <a:t>GANANCIA</a:t>
            </a:r>
            <a:r>
              <a:rPr sz="3200" b="1" dirty="0">
                <a:solidFill>
                  <a:srgbClr val="7030A0"/>
                </a:solidFill>
                <a:latin typeface="Century Gothic"/>
                <a:cs typeface="Century Gothic"/>
              </a:rPr>
              <a:t>S</a:t>
            </a:r>
            <a:r>
              <a:rPr sz="3200" spc="-125" dirty="0">
                <a:solidFill>
                  <a:srgbClr val="7030A0"/>
                </a:solidFill>
                <a:latin typeface="Century Gothic"/>
                <a:cs typeface="Century Gothic"/>
              </a:rPr>
              <a:t> </a:t>
            </a:r>
            <a:r>
              <a:rPr sz="2800" spc="-50" dirty="0" err="1">
                <a:solidFill>
                  <a:srgbClr val="7030A0"/>
                </a:solidFill>
                <a:latin typeface="Century Gothic"/>
                <a:cs typeface="Century Gothic"/>
              </a:rPr>
              <a:t>PO</a:t>
            </a:r>
            <a:r>
              <a:rPr sz="2800" dirty="0" err="1">
                <a:solidFill>
                  <a:srgbClr val="7030A0"/>
                </a:solidFill>
                <a:latin typeface="Century Gothic"/>
                <a:cs typeface="Century Gothic"/>
              </a:rPr>
              <a:t>R</a:t>
            </a:r>
            <a:r>
              <a:rPr sz="2800" spc="55" dirty="0">
                <a:solidFill>
                  <a:srgbClr val="7030A0"/>
                </a:solidFill>
                <a:latin typeface="Century Gothic"/>
                <a:cs typeface="Century Gothic"/>
              </a:rPr>
              <a:t> </a:t>
            </a:r>
            <a:r>
              <a:rPr lang="en-US" sz="3200" spc="-60" dirty="0" err="1">
                <a:solidFill>
                  <a:srgbClr val="7030A0"/>
                </a:solidFill>
                <a:latin typeface="Century Gothic"/>
                <a:cs typeface="Century Gothic"/>
              </a:rPr>
              <a:t>ADQUIRIR</a:t>
            </a:r>
            <a:r>
              <a:rPr lang="en-US" sz="3200" spc="-60" dirty="0">
                <a:solidFill>
                  <a:srgbClr val="7030A0"/>
                </a:solidFill>
                <a:latin typeface="Century Gothic"/>
                <a:cs typeface="Century Gothic"/>
              </a:rPr>
              <a:t> </a:t>
            </a:r>
            <a:r>
              <a:rPr lang="en-US" sz="3200" spc="-60" dirty="0" err="1">
                <a:solidFill>
                  <a:srgbClr val="7030A0"/>
                </a:solidFill>
                <a:latin typeface="Century Gothic"/>
                <a:cs typeface="Century Gothic"/>
              </a:rPr>
              <a:t>CLIENTES</a:t>
            </a:r>
            <a:r>
              <a:rPr lang="en-US" sz="3200" dirty="0">
                <a:latin typeface="Century Gothic"/>
                <a:cs typeface="Century Gothic"/>
              </a:rPr>
              <a:t>: </a:t>
            </a:r>
            <a:r>
              <a:rPr lang="es-MX" sz="3200" dirty="0">
                <a:solidFill>
                  <a:srgbClr val="002060"/>
                </a:solidFill>
                <a:latin typeface="Century Gothic"/>
                <a:cs typeface="Century Gothic"/>
              </a:rPr>
              <a:t>Ejemplo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555845" y="2177718"/>
            <a:ext cx="90377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843188" y="1447799"/>
            <a:ext cx="6705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6">
                    <a:lumMod val="75000"/>
                  </a:schemeClr>
                </a:solidFill>
              </a:rPr>
              <a:t>*  </a:t>
            </a:r>
            <a:r>
              <a:rPr lang="es-MX" sz="1400" b="1" dirty="0">
                <a:solidFill>
                  <a:srgbClr val="7030A0"/>
                </a:solidFill>
              </a:rPr>
              <a:t>Con</a:t>
            </a:r>
            <a:r>
              <a:rPr lang="es-MX" sz="1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1400" b="1" dirty="0">
                <a:solidFill>
                  <a:srgbClr val="7030A0"/>
                </a:solidFill>
              </a:rPr>
              <a:t>20 clientes o mas en planes de mas de $200 pesos c/u ganas el 10% RESIDUAL</a:t>
            </a:r>
            <a:endParaRPr lang="es-MX" b="1" dirty="0">
              <a:solidFill>
                <a:srgbClr val="7030A0"/>
              </a:solidFill>
            </a:endParaRPr>
          </a:p>
        </p:txBody>
      </p:sp>
      <p:pic>
        <p:nvPicPr>
          <p:cNvPr id="104" name="image5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3025" y="629503"/>
            <a:ext cx="1192050" cy="1156831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Rectangle 40"/>
          <p:cNvSpPr/>
          <p:nvPr/>
        </p:nvSpPr>
        <p:spPr>
          <a:xfrm>
            <a:off x="381000" y="6477000"/>
            <a:ext cx="11582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es-MX" sz="1100" kern="0" dirty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* Se paga basado en el ingreso </a:t>
            </a:r>
            <a:r>
              <a:rPr lang="es-MX" sz="1100" kern="0" dirty="0" err="1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comisionable</a:t>
            </a:r>
            <a:r>
              <a:rPr lang="es-MX" sz="1100" kern="0" dirty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 de tus clientes personales. </a:t>
            </a:r>
            <a:r>
              <a:rPr lang="es-MX" sz="1100" kern="0" dirty="0">
                <a:solidFill>
                  <a:sysClr val="windowText" lastClr="000000"/>
                </a:solidFill>
              </a:rPr>
              <a:t>Ejemplo hipotético para propósito ilustrativo. **  % Aproximado si desarrollas 7 niveles como en este ejemplo y no te ha alcanzado alguien de posición.      </a:t>
            </a:r>
            <a:r>
              <a:rPr lang="es-MX" sz="1100" kern="0" dirty="0" err="1">
                <a:solidFill>
                  <a:sysClr val="windowText" lastClr="000000"/>
                </a:solidFill>
              </a:rPr>
              <a:t>TCs</a:t>
            </a:r>
            <a:r>
              <a:rPr lang="es-MX" sz="1100" kern="0" dirty="0">
                <a:solidFill>
                  <a:sysClr val="windowText" lastClr="000000"/>
                </a:solidFill>
              </a:rPr>
              <a:t>, </a:t>
            </a:r>
            <a:r>
              <a:rPr lang="es-MX" sz="1100" kern="0" dirty="0" err="1">
                <a:solidFill>
                  <a:sysClr val="windowText" lastClr="000000"/>
                </a:solidFill>
              </a:rPr>
              <a:t>RVPs</a:t>
            </a:r>
            <a:r>
              <a:rPr lang="es-MX" sz="1100" kern="0" dirty="0">
                <a:solidFill>
                  <a:sysClr val="windowText" lastClr="000000"/>
                </a:solidFill>
              </a:rPr>
              <a:t> y </a:t>
            </a:r>
            <a:r>
              <a:rPr lang="es-MX" sz="1100" kern="0" dirty="0" err="1">
                <a:solidFill>
                  <a:sysClr val="windowText" lastClr="000000"/>
                </a:solidFill>
              </a:rPr>
              <a:t>SVPs</a:t>
            </a:r>
            <a:r>
              <a:rPr lang="es-MX" sz="1100" kern="0" dirty="0">
                <a:solidFill>
                  <a:sysClr val="windowText" lastClr="000000"/>
                </a:solidFill>
              </a:rPr>
              <a:t> pueden recibir comisiones residuales mas allá de su séptimo nivel.   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91199" y="1786334"/>
            <a:ext cx="5295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Recibe </a:t>
            </a:r>
            <a:r>
              <a:rPr lang="es-MX" sz="2000" b="1" dirty="0">
                <a:solidFill>
                  <a:schemeClr val="accent6"/>
                </a:solidFill>
              </a:rPr>
              <a:t>5</a:t>
            </a:r>
            <a:r>
              <a:rPr lang="es-MX" b="1" dirty="0">
                <a:solidFill>
                  <a:schemeClr val="accent6">
                    <a:lumMod val="75000"/>
                  </a:schemeClr>
                </a:solidFill>
              </a:rPr>
              <a:t>% crédito adicional en compras de  saldo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3CDD770-8D5E-4E56-977B-A2F50B6B1E62}"/>
              </a:ext>
            </a:extLst>
          </p:cNvPr>
          <p:cNvGrpSpPr/>
          <p:nvPr/>
        </p:nvGrpSpPr>
        <p:grpSpPr>
          <a:xfrm>
            <a:off x="609599" y="2209800"/>
            <a:ext cx="11125201" cy="4188061"/>
            <a:chOff x="269064" y="1899359"/>
            <a:chExt cx="11008536" cy="4586940"/>
          </a:xfrm>
        </p:grpSpPr>
        <p:sp>
          <p:nvSpPr>
            <p:cNvPr id="30" name="object 29">
              <a:extLst>
                <a:ext uri="{FF2B5EF4-FFF2-40B4-BE49-F238E27FC236}">
                  <a16:creationId xmlns:a16="http://schemas.microsoft.com/office/drawing/2014/main" id="{51223AAD-6802-4399-AC68-C049B75BF9B6}"/>
                </a:ext>
              </a:extLst>
            </p:cNvPr>
            <p:cNvSpPr txBox="1"/>
            <p:nvPr/>
          </p:nvSpPr>
          <p:spPr>
            <a:xfrm>
              <a:off x="7924798" y="4168422"/>
              <a:ext cx="3352802" cy="13201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 defTabSz="608429"/>
              <a:r>
                <a:rPr lang="en-US" sz="5833" b="1" spc="-120" dirty="0">
                  <a:solidFill>
                    <a:srgbClr val="9227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sz="5833" b="1" spc="-120" dirty="0">
                  <a:solidFill>
                    <a:srgbClr val="9227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  <a:r>
                <a:rPr lang="en-US" sz="5833" b="1" spc="-120" dirty="0">
                  <a:solidFill>
                    <a:srgbClr val="9227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62,130</a:t>
              </a:r>
              <a:endParaRPr sz="5833" dirty="0">
                <a:solidFill>
                  <a:srgbClr val="92278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08429"/>
              <a:r>
                <a:rPr sz="2000" spc="-13" dirty="0">
                  <a:solidFill>
                    <a:srgbClr val="9227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pesos </a:t>
              </a:r>
              <a:r>
                <a:rPr sz="2000" spc="-13" dirty="0" err="1">
                  <a:solidFill>
                    <a:srgbClr val="9227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2000" spc="-13" dirty="0" err="1">
                  <a:solidFill>
                    <a:srgbClr val="9227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</a:t>
              </a:r>
              <a:r>
                <a:rPr lang="en-US" sz="2000" spc="-13" dirty="0">
                  <a:solidFill>
                    <a:srgbClr val="9227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spc="-13" dirty="0" err="1">
                  <a:solidFill>
                    <a:srgbClr val="9227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mes</a:t>
              </a:r>
              <a:endParaRPr sz="2000" dirty="0">
                <a:solidFill>
                  <a:srgbClr val="92278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bject 32">
              <a:extLst>
                <a:ext uri="{FF2B5EF4-FFF2-40B4-BE49-F238E27FC236}">
                  <a16:creationId xmlns:a16="http://schemas.microsoft.com/office/drawing/2014/main" id="{31DB12CE-BCD5-49DE-B186-F355EB89C1CB}"/>
                </a:ext>
              </a:extLst>
            </p:cNvPr>
            <p:cNvSpPr txBox="1"/>
            <p:nvPr/>
          </p:nvSpPr>
          <p:spPr>
            <a:xfrm>
              <a:off x="8320770" y="3292293"/>
              <a:ext cx="2550433" cy="9937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 defTabSz="608429"/>
              <a:r>
                <a:rPr sz="5333" spc="-87" dirty="0">
                  <a:solidFill>
                    <a:srgbClr val="9227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</a:t>
              </a:r>
              <a:endParaRPr sz="5333" dirty="0">
                <a:solidFill>
                  <a:srgbClr val="92278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5D3D7A0-8EFF-4885-8843-E4A2670A1EC0}"/>
                </a:ext>
              </a:extLst>
            </p:cNvPr>
            <p:cNvGrpSpPr/>
            <p:nvPr/>
          </p:nvGrpSpPr>
          <p:grpSpPr>
            <a:xfrm>
              <a:off x="4034975" y="1899359"/>
              <a:ext cx="257322" cy="717842"/>
              <a:chOff x="4245055" y="865798"/>
              <a:chExt cx="192991" cy="539046"/>
            </a:xfrm>
            <a:solidFill>
              <a:schemeClr val="accent5"/>
            </a:solidFill>
          </p:grpSpPr>
          <p:sp>
            <p:nvSpPr>
              <p:cNvPr id="84" name="object 19">
                <a:extLst>
                  <a:ext uri="{FF2B5EF4-FFF2-40B4-BE49-F238E27FC236}">
                    <a16:creationId xmlns:a16="http://schemas.microsoft.com/office/drawing/2014/main" id="{FB59C94F-A02C-4728-A847-690F16C564B6}"/>
                  </a:ext>
                </a:extLst>
              </p:cNvPr>
              <p:cNvSpPr/>
              <p:nvPr/>
            </p:nvSpPr>
            <p:spPr>
              <a:xfrm>
                <a:off x="4245055" y="1023473"/>
                <a:ext cx="192991" cy="381371"/>
              </a:xfrm>
              <a:custGeom>
                <a:avLst/>
                <a:gdLst/>
                <a:ahLst/>
                <a:cxnLst/>
                <a:rect l="l" t="t" r="r" b="b"/>
                <a:pathLst>
                  <a:path w="558165" h="1102995">
                    <a:moveTo>
                      <a:pt x="448792" y="658650"/>
                    </a:moveTo>
                    <a:lnTo>
                      <a:pt x="108750" y="658650"/>
                    </a:lnTo>
                    <a:lnTo>
                      <a:pt x="108750" y="1021665"/>
                    </a:lnTo>
                    <a:lnTo>
                      <a:pt x="115130" y="1053265"/>
                    </a:lnTo>
                    <a:lnTo>
                      <a:pt x="132527" y="1079069"/>
                    </a:lnTo>
                    <a:lnTo>
                      <a:pt x="158331" y="1096466"/>
                    </a:lnTo>
                    <a:lnTo>
                      <a:pt x="189931" y="1102846"/>
                    </a:lnTo>
                    <a:lnTo>
                      <a:pt x="367611" y="1102846"/>
                    </a:lnTo>
                    <a:lnTo>
                      <a:pt x="399211" y="1096466"/>
                    </a:lnTo>
                    <a:lnTo>
                      <a:pt x="425015" y="1079069"/>
                    </a:lnTo>
                    <a:lnTo>
                      <a:pt x="442413" y="1053265"/>
                    </a:lnTo>
                    <a:lnTo>
                      <a:pt x="448792" y="1021665"/>
                    </a:lnTo>
                    <a:lnTo>
                      <a:pt x="448792" y="658650"/>
                    </a:lnTo>
                    <a:close/>
                  </a:path>
                  <a:path w="558165" h="1102995">
                    <a:moveTo>
                      <a:pt x="451850" y="0"/>
                    </a:moveTo>
                    <a:lnTo>
                      <a:pt x="105682" y="0"/>
                    </a:lnTo>
                    <a:lnTo>
                      <a:pt x="64547" y="8305"/>
                    </a:lnTo>
                    <a:lnTo>
                      <a:pt x="30954" y="30955"/>
                    </a:lnTo>
                    <a:lnTo>
                      <a:pt x="8305" y="64551"/>
                    </a:lnTo>
                    <a:lnTo>
                      <a:pt x="0" y="105693"/>
                    </a:lnTo>
                    <a:lnTo>
                      <a:pt x="0" y="552956"/>
                    </a:lnTo>
                    <a:lnTo>
                      <a:pt x="8305" y="594098"/>
                    </a:lnTo>
                    <a:lnTo>
                      <a:pt x="30954" y="627694"/>
                    </a:lnTo>
                    <a:lnTo>
                      <a:pt x="64547" y="650344"/>
                    </a:lnTo>
                    <a:lnTo>
                      <a:pt x="105682" y="658650"/>
                    </a:lnTo>
                    <a:lnTo>
                      <a:pt x="451850" y="658650"/>
                    </a:lnTo>
                    <a:lnTo>
                      <a:pt x="492991" y="650344"/>
                    </a:lnTo>
                    <a:lnTo>
                      <a:pt x="526587" y="627694"/>
                    </a:lnTo>
                    <a:lnTo>
                      <a:pt x="549237" y="594098"/>
                    </a:lnTo>
                    <a:lnTo>
                      <a:pt x="557543" y="552956"/>
                    </a:lnTo>
                    <a:lnTo>
                      <a:pt x="557543" y="105693"/>
                    </a:lnTo>
                    <a:lnTo>
                      <a:pt x="549237" y="64551"/>
                    </a:lnTo>
                    <a:lnTo>
                      <a:pt x="526587" y="30955"/>
                    </a:lnTo>
                    <a:lnTo>
                      <a:pt x="492991" y="8305"/>
                    </a:lnTo>
                    <a:lnTo>
                      <a:pt x="451850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defTabSz="608429"/>
                <a:endParaRPr sz="1583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object 20">
                <a:extLst>
                  <a:ext uri="{FF2B5EF4-FFF2-40B4-BE49-F238E27FC236}">
                    <a16:creationId xmlns:a16="http://schemas.microsoft.com/office/drawing/2014/main" id="{C20348A1-D1C6-4382-8C46-E947D75EAF6E}"/>
                  </a:ext>
                </a:extLst>
              </p:cNvPr>
              <p:cNvSpPr/>
              <p:nvPr/>
            </p:nvSpPr>
            <p:spPr>
              <a:xfrm>
                <a:off x="4268644" y="865798"/>
                <a:ext cx="140955" cy="140955"/>
              </a:xfrm>
              <a:custGeom>
                <a:avLst/>
                <a:gdLst/>
                <a:ahLst/>
                <a:cxnLst/>
                <a:rect l="l" t="t" r="r" b="b"/>
                <a:pathLst>
                  <a:path w="407670" h="407669">
                    <a:moveTo>
                      <a:pt x="203721" y="0"/>
                    </a:moveTo>
                    <a:lnTo>
                      <a:pt x="157010" y="5380"/>
                    </a:lnTo>
                    <a:lnTo>
                      <a:pt x="114131" y="20706"/>
                    </a:lnTo>
                    <a:lnTo>
                      <a:pt x="76305" y="44756"/>
                    </a:lnTo>
                    <a:lnTo>
                      <a:pt x="44756" y="76305"/>
                    </a:lnTo>
                    <a:lnTo>
                      <a:pt x="20706" y="114131"/>
                    </a:lnTo>
                    <a:lnTo>
                      <a:pt x="5380" y="157010"/>
                    </a:lnTo>
                    <a:lnTo>
                      <a:pt x="0" y="203721"/>
                    </a:lnTo>
                    <a:lnTo>
                      <a:pt x="5380" y="250432"/>
                    </a:lnTo>
                    <a:lnTo>
                      <a:pt x="20706" y="293311"/>
                    </a:lnTo>
                    <a:lnTo>
                      <a:pt x="44756" y="331137"/>
                    </a:lnTo>
                    <a:lnTo>
                      <a:pt x="76305" y="362686"/>
                    </a:lnTo>
                    <a:lnTo>
                      <a:pt x="114131" y="386736"/>
                    </a:lnTo>
                    <a:lnTo>
                      <a:pt x="157010" y="402062"/>
                    </a:lnTo>
                    <a:lnTo>
                      <a:pt x="203721" y="407443"/>
                    </a:lnTo>
                    <a:lnTo>
                      <a:pt x="250432" y="402062"/>
                    </a:lnTo>
                    <a:lnTo>
                      <a:pt x="293311" y="386736"/>
                    </a:lnTo>
                    <a:lnTo>
                      <a:pt x="331137" y="362686"/>
                    </a:lnTo>
                    <a:lnTo>
                      <a:pt x="362686" y="331137"/>
                    </a:lnTo>
                    <a:lnTo>
                      <a:pt x="386736" y="293311"/>
                    </a:lnTo>
                    <a:lnTo>
                      <a:pt x="402062" y="250432"/>
                    </a:lnTo>
                    <a:lnTo>
                      <a:pt x="407443" y="203721"/>
                    </a:lnTo>
                    <a:lnTo>
                      <a:pt x="402062" y="157010"/>
                    </a:lnTo>
                    <a:lnTo>
                      <a:pt x="386736" y="114131"/>
                    </a:lnTo>
                    <a:lnTo>
                      <a:pt x="362686" y="76305"/>
                    </a:lnTo>
                    <a:lnTo>
                      <a:pt x="331137" y="44756"/>
                    </a:lnTo>
                    <a:lnTo>
                      <a:pt x="293311" y="20706"/>
                    </a:lnTo>
                    <a:lnTo>
                      <a:pt x="250432" y="5380"/>
                    </a:lnTo>
                    <a:lnTo>
                      <a:pt x="203721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defTabSz="608429"/>
                <a:endParaRPr sz="1583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object 21">
              <a:extLst>
                <a:ext uri="{FF2B5EF4-FFF2-40B4-BE49-F238E27FC236}">
                  <a16:creationId xmlns:a16="http://schemas.microsoft.com/office/drawing/2014/main" id="{A8780E06-37F8-4596-939C-314E715C683D}"/>
                </a:ext>
              </a:extLst>
            </p:cNvPr>
            <p:cNvSpPr txBox="1"/>
            <p:nvPr/>
          </p:nvSpPr>
          <p:spPr>
            <a:xfrm>
              <a:off x="1727200" y="2071169"/>
              <a:ext cx="2153293" cy="63969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22" algn="r" defTabSz="608429"/>
              <a:r>
                <a:rPr lang="en-US" sz="1833" b="1" dirty="0" err="1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Tú</a:t>
              </a:r>
              <a:endParaRPr lang="en-US" sz="1833" b="1" dirty="0">
                <a:solidFill>
                  <a:srgbClr val="F38B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6922" algn="r" defTabSz="608429"/>
              <a:r>
                <a:rPr lang="en-US" sz="16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40+ </a:t>
              </a:r>
              <a:r>
                <a:rPr lang="en-US" sz="1600" dirty="0" err="1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Puntos</a:t>
              </a:r>
              <a:r>
                <a:rPr lang="en-US" sz="16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1600" dirty="0" err="1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Clientes</a:t>
              </a:r>
              <a:endParaRPr sz="1600" dirty="0">
                <a:solidFill>
                  <a:srgbClr val="F38B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object 22">
              <a:extLst>
                <a:ext uri="{FF2B5EF4-FFF2-40B4-BE49-F238E27FC236}">
                  <a16:creationId xmlns:a16="http://schemas.microsoft.com/office/drawing/2014/main" id="{E969AAC8-DC36-4E3F-87F7-999017DBEFBB}"/>
                </a:ext>
              </a:extLst>
            </p:cNvPr>
            <p:cNvSpPr txBox="1"/>
            <p:nvPr/>
          </p:nvSpPr>
          <p:spPr>
            <a:xfrm>
              <a:off x="4769430" y="3009576"/>
              <a:ext cx="4069772" cy="44722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22" defTabSz="608429"/>
              <a:r>
                <a:rPr sz="15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</a:t>
              </a:r>
              <a:r>
                <a:rPr lang="en-US" sz="24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¼</a:t>
              </a:r>
              <a:r>
                <a:rPr lang="en-US" sz="15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sz="24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5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  <a:r>
                <a:rPr lang="en-US"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30</a:t>
              </a:r>
              <a:r>
                <a:rPr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pesos</a:t>
              </a:r>
              <a:endParaRPr sz="1500" dirty="0">
                <a:solidFill>
                  <a:srgbClr val="F38B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object 23">
              <a:extLst>
                <a:ext uri="{FF2B5EF4-FFF2-40B4-BE49-F238E27FC236}">
                  <a16:creationId xmlns:a16="http://schemas.microsoft.com/office/drawing/2014/main" id="{A06DA7C9-4F6B-459D-9C73-D64A76BACE94}"/>
                </a:ext>
              </a:extLst>
            </p:cNvPr>
            <p:cNvSpPr txBox="1"/>
            <p:nvPr/>
          </p:nvSpPr>
          <p:spPr>
            <a:xfrm>
              <a:off x="4769427" y="3488195"/>
              <a:ext cx="4069772" cy="44722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22" defTabSz="608429"/>
              <a:r>
                <a:rPr sz="15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sz="24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¼</a:t>
              </a:r>
              <a:r>
                <a:rPr lang="en-US" sz="15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US" sz="24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  <a:r>
                <a:rPr lang="en-US"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60</a:t>
              </a:r>
              <a:r>
                <a:rPr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pesos</a:t>
              </a:r>
              <a:endParaRPr sz="1500" dirty="0">
                <a:solidFill>
                  <a:srgbClr val="F38B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object 24">
              <a:extLst>
                <a:ext uri="{FF2B5EF4-FFF2-40B4-BE49-F238E27FC236}">
                  <a16:creationId xmlns:a16="http://schemas.microsoft.com/office/drawing/2014/main" id="{3BAFC744-E575-4809-8B0D-8FAC439E6A82}"/>
                </a:ext>
              </a:extLst>
            </p:cNvPr>
            <p:cNvSpPr txBox="1"/>
            <p:nvPr/>
          </p:nvSpPr>
          <p:spPr>
            <a:xfrm>
              <a:off x="4769428" y="3991853"/>
              <a:ext cx="4069771" cy="44722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22" defTabSz="608429"/>
              <a:r>
                <a:rPr sz="15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</a:t>
              </a:r>
              <a:r>
                <a:rPr lang="en-US" sz="24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¼</a:t>
              </a:r>
              <a:r>
                <a:rPr lang="en-US" sz="15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sz="15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  <a:r>
                <a:rPr lang="en-US"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120</a:t>
              </a:r>
              <a:r>
                <a:rPr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pesos</a:t>
              </a:r>
              <a:endParaRPr sz="1500" dirty="0">
                <a:solidFill>
                  <a:srgbClr val="F38B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object 25">
              <a:extLst>
                <a:ext uri="{FF2B5EF4-FFF2-40B4-BE49-F238E27FC236}">
                  <a16:creationId xmlns:a16="http://schemas.microsoft.com/office/drawing/2014/main" id="{0C458A63-7F01-4215-A9C4-235D950B0EB8}"/>
                </a:ext>
              </a:extLst>
            </p:cNvPr>
            <p:cNvSpPr txBox="1"/>
            <p:nvPr/>
          </p:nvSpPr>
          <p:spPr>
            <a:xfrm>
              <a:off x="4769428" y="4508577"/>
              <a:ext cx="4069771" cy="44722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22" defTabSz="608429"/>
              <a:r>
                <a:rPr sz="15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sz="24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½</a:t>
              </a:r>
              <a:r>
                <a:rPr lang="en-US" sz="15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US" sz="24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  <a:r>
                <a:rPr lang="en-US"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480</a:t>
              </a:r>
              <a:r>
                <a:rPr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pesos</a:t>
              </a:r>
              <a:endParaRPr sz="1500" dirty="0">
                <a:solidFill>
                  <a:srgbClr val="F38B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bject 26">
              <a:extLst>
                <a:ext uri="{FF2B5EF4-FFF2-40B4-BE49-F238E27FC236}">
                  <a16:creationId xmlns:a16="http://schemas.microsoft.com/office/drawing/2014/main" id="{4B7FD19C-0759-47C0-A537-1FE2292BD993}"/>
                </a:ext>
              </a:extLst>
            </p:cNvPr>
            <p:cNvSpPr txBox="1"/>
            <p:nvPr/>
          </p:nvSpPr>
          <p:spPr>
            <a:xfrm>
              <a:off x="4769428" y="5090614"/>
              <a:ext cx="4069771" cy="2528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22" defTabSz="608429"/>
              <a:r>
                <a:rPr sz="15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</a:t>
              </a:r>
              <a:r>
                <a:rPr lang="en-US" sz="15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sz="15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2% = </a:t>
              </a:r>
              <a:r>
                <a:rPr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  <a:r>
                <a:rPr lang="en-US"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3,840 </a:t>
              </a:r>
              <a:r>
                <a:rPr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pesos</a:t>
              </a:r>
              <a:endParaRPr sz="1500" dirty="0">
                <a:solidFill>
                  <a:srgbClr val="F38B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object 27">
              <a:extLst>
                <a:ext uri="{FF2B5EF4-FFF2-40B4-BE49-F238E27FC236}">
                  <a16:creationId xmlns:a16="http://schemas.microsoft.com/office/drawing/2014/main" id="{C7EBB38B-B7AC-41D3-A47A-0EED83DD666B}"/>
                </a:ext>
              </a:extLst>
            </p:cNvPr>
            <p:cNvSpPr txBox="1"/>
            <p:nvPr/>
          </p:nvSpPr>
          <p:spPr>
            <a:xfrm>
              <a:off x="4769428" y="5607336"/>
              <a:ext cx="4069771" cy="2795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22" defTabSz="608429"/>
              <a:r>
                <a:rPr sz="15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</a:t>
              </a:r>
              <a:r>
                <a:rPr lang="en-US" sz="15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sz="15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3% = </a:t>
              </a:r>
              <a:r>
                <a:rPr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  <a:r>
                <a:rPr lang="en-US"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11,520</a:t>
              </a:r>
              <a:r>
                <a:rPr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pesos</a:t>
              </a:r>
              <a:endParaRPr sz="1500" dirty="0">
                <a:solidFill>
                  <a:srgbClr val="F38B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object 28">
              <a:extLst>
                <a:ext uri="{FF2B5EF4-FFF2-40B4-BE49-F238E27FC236}">
                  <a16:creationId xmlns:a16="http://schemas.microsoft.com/office/drawing/2014/main" id="{650EEFD5-8999-404B-BA1B-62A32AB8AD3F}"/>
                </a:ext>
              </a:extLst>
            </p:cNvPr>
            <p:cNvSpPr txBox="1"/>
            <p:nvPr/>
          </p:nvSpPr>
          <p:spPr>
            <a:xfrm>
              <a:off x="4769428" y="6124058"/>
              <a:ext cx="4069771" cy="2795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22" defTabSz="608429"/>
              <a:r>
                <a:rPr sz="15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</a:t>
              </a:r>
              <a:r>
                <a:rPr lang="en-US" sz="15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sz="1500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6% = </a:t>
              </a:r>
              <a:r>
                <a:rPr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  <a:r>
                <a:rPr lang="en-US"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46,080</a:t>
              </a:r>
              <a:r>
                <a:rPr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pesos</a:t>
              </a:r>
              <a:endParaRPr sz="1500" dirty="0">
                <a:solidFill>
                  <a:srgbClr val="F38B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bject 34">
              <a:extLst>
                <a:ext uri="{FF2B5EF4-FFF2-40B4-BE49-F238E27FC236}">
                  <a16:creationId xmlns:a16="http://schemas.microsoft.com/office/drawing/2014/main" id="{17FCC0F3-4FBE-456D-9750-522CAF2D6D42}"/>
                </a:ext>
              </a:extLst>
            </p:cNvPr>
            <p:cNvSpPr/>
            <p:nvPr/>
          </p:nvSpPr>
          <p:spPr>
            <a:xfrm>
              <a:off x="3626699" y="2988120"/>
              <a:ext cx="1032693" cy="369516"/>
            </a:xfrm>
            <a:custGeom>
              <a:avLst/>
              <a:gdLst/>
              <a:ahLst/>
              <a:cxnLst/>
              <a:rect l="l" t="t" r="r" b="b"/>
              <a:pathLst>
                <a:path w="1750059" h="375920">
                  <a:moveTo>
                    <a:pt x="1582140" y="0"/>
                  </a:moveTo>
                  <a:lnTo>
                    <a:pt x="167534" y="0"/>
                  </a:lnTo>
                  <a:lnTo>
                    <a:pt x="70678" y="2617"/>
                  </a:lnTo>
                  <a:lnTo>
                    <a:pt x="20941" y="20941"/>
                  </a:lnTo>
                  <a:lnTo>
                    <a:pt x="2617" y="70678"/>
                  </a:lnTo>
                  <a:lnTo>
                    <a:pt x="0" y="167534"/>
                  </a:lnTo>
                  <a:lnTo>
                    <a:pt x="0" y="208224"/>
                  </a:lnTo>
                  <a:lnTo>
                    <a:pt x="2617" y="305079"/>
                  </a:lnTo>
                  <a:lnTo>
                    <a:pt x="20941" y="354816"/>
                  </a:lnTo>
                  <a:lnTo>
                    <a:pt x="70678" y="373140"/>
                  </a:lnTo>
                  <a:lnTo>
                    <a:pt x="167534" y="375758"/>
                  </a:lnTo>
                  <a:lnTo>
                    <a:pt x="1582140" y="375758"/>
                  </a:lnTo>
                  <a:lnTo>
                    <a:pt x="1678995" y="373140"/>
                  </a:lnTo>
                  <a:lnTo>
                    <a:pt x="1728732" y="354816"/>
                  </a:lnTo>
                  <a:lnTo>
                    <a:pt x="1747056" y="305079"/>
                  </a:lnTo>
                  <a:lnTo>
                    <a:pt x="1749674" y="208224"/>
                  </a:lnTo>
                  <a:lnTo>
                    <a:pt x="1749674" y="167534"/>
                  </a:lnTo>
                  <a:lnTo>
                    <a:pt x="1747056" y="70678"/>
                  </a:lnTo>
                  <a:lnTo>
                    <a:pt x="1728732" y="20941"/>
                  </a:lnTo>
                  <a:lnTo>
                    <a:pt x="1678995" y="2617"/>
                  </a:lnTo>
                  <a:lnTo>
                    <a:pt x="1582140" y="0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/>
            <a:lstStyle/>
            <a:p>
              <a:pPr defTabSz="608429"/>
              <a:endParaRPr sz="1583">
                <a:solidFill>
                  <a:srgbClr val="F38B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object 36">
              <a:extLst>
                <a:ext uri="{FF2B5EF4-FFF2-40B4-BE49-F238E27FC236}">
                  <a16:creationId xmlns:a16="http://schemas.microsoft.com/office/drawing/2014/main" id="{0C9AF7CA-53CB-470E-B9D6-D0F8D7DBA959}"/>
                </a:ext>
              </a:extLst>
            </p:cNvPr>
            <p:cNvSpPr/>
            <p:nvPr/>
          </p:nvSpPr>
          <p:spPr>
            <a:xfrm>
              <a:off x="3217198" y="3506285"/>
              <a:ext cx="1442248" cy="369516"/>
            </a:xfrm>
            <a:custGeom>
              <a:avLst/>
              <a:gdLst/>
              <a:ahLst/>
              <a:cxnLst/>
              <a:rect l="l" t="t" r="r" b="b"/>
              <a:pathLst>
                <a:path w="2444115" h="375920">
                  <a:moveTo>
                    <a:pt x="2276108" y="0"/>
                  </a:moveTo>
                  <a:lnTo>
                    <a:pt x="167534" y="0"/>
                  </a:lnTo>
                  <a:lnTo>
                    <a:pt x="70678" y="2617"/>
                  </a:lnTo>
                  <a:lnTo>
                    <a:pt x="20941" y="20941"/>
                  </a:lnTo>
                  <a:lnTo>
                    <a:pt x="2617" y="70678"/>
                  </a:lnTo>
                  <a:lnTo>
                    <a:pt x="0" y="167534"/>
                  </a:lnTo>
                  <a:lnTo>
                    <a:pt x="0" y="208224"/>
                  </a:lnTo>
                  <a:lnTo>
                    <a:pt x="2617" y="305079"/>
                  </a:lnTo>
                  <a:lnTo>
                    <a:pt x="20941" y="354816"/>
                  </a:lnTo>
                  <a:lnTo>
                    <a:pt x="70678" y="373140"/>
                  </a:lnTo>
                  <a:lnTo>
                    <a:pt x="167534" y="375758"/>
                  </a:lnTo>
                  <a:lnTo>
                    <a:pt x="2276108" y="375758"/>
                  </a:lnTo>
                  <a:lnTo>
                    <a:pt x="2372964" y="373140"/>
                  </a:lnTo>
                  <a:lnTo>
                    <a:pt x="2422701" y="354816"/>
                  </a:lnTo>
                  <a:lnTo>
                    <a:pt x="2441025" y="305079"/>
                  </a:lnTo>
                  <a:lnTo>
                    <a:pt x="2443642" y="208224"/>
                  </a:lnTo>
                  <a:lnTo>
                    <a:pt x="2443642" y="167534"/>
                  </a:lnTo>
                  <a:lnTo>
                    <a:pt x="2441025" y="70678"/>
                  </a:lnTo>
                  <a:lnTo>
                    <a:pt x="2422701" y="20941"/>
                  </a:lnTo>
                  <a:lnTo>
                    <a:pt x="2372964" y="2617"/>
                  </a:lnTo>
                  <a:lnTo>
                    <a:pt x="2276108" y="0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/>
            <a:lstStyle/>
            <a:p>
              <a:pPr defTabSz="608429"/>
              <a:endParaRPr sz="1583">
                <a:solidFill>
                  <a:srgbClr val="F38B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object 37">
              <a:extLst>
                <a:ext uri="{FF2B5EF4-FFF2-40B4-BE49-F238E27FC236}">
                  <a16:creationId xmlns:a16="http://schemas.microsoft.com/office/drawing/2014/main" id="{8CCF1E16-A765-4130-A045-B9F42A10FD22}"/>
                </a:ext>
              </a:extLst>
            </p:cNvPr>
            <p:cNvSpPr txBox="1"/>
            <p:nvPr/>
          </p:nvSpPr>
          <p:spPr>
            <a:xfrm>
              <a:off x="3365500" y="3507085"/>
              <a:ext cx="1153348" cy="4140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22" defTabSz="608429"/>
              <a:r>
                <a:rPr sz="3333" b="1" baseline="-4629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sz="3000" b="1" baseline="-4629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BLs</a:t>
              </a:r>
              <a:endParaRPr sz="16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object 38">
              <a:extLst>
                <a:ext uri="{FF2B5EF4-FFF2-40B4-BE49-F238E27FC236}">
                  <a16:creationId xmlns:a16="http://schemas.microsoft.com/office/drawing/2014/main" id="{A2270E47-B596-4291-AB35-43CA889BFFCD}"/>
                </a:ext>
              </a:extLst>
            </p:cNvPr>
            <p:cNvSpPr/>
            <p:nvPr/>
          </p:nvSpPr>
          <p:spPr>
            <a:xfrm>
              <a:off x="2807696" y="4024450"/>
              <a:ext cx="1851803" cy="369516"/>
            </a:xfrm>
            <a:custGeom>
              <a:avLst/>
              <a:gdLst/>
              <a:ahLst/>
              <a:cxnLst/>
              <a:rect l="l" t="t" r="r" b="b"/>
              <a:pathLst>
                <a:path w="3138170" h="375920">
                  <a:moveTo>
                    <a:pt x="2970066" y="0"/>
                  </a:moveTo>
                  <a:lnTo>
                    <a:pt x="167534" y="0"/>
                  </a:lnTo>
                  <a:lnTo>
                    <a:pt x="70678" y="2617"/>
                  </a:lnTo>
                  <a:lnTo>
                    <a:pt x="20941" y="20941"/>
                  </a:lnTo>
                  <a:lnTo>
                    <a:pt x="2617" y="70678"/>
                  </a:lnTo>
                  <a:lnTo>
                    <a:pt x="0" y="167534"/>
                  </a:lnTo>
                  <a:lnTo>
                    <a:pt x="0" y="208224"/>
                  </a:lnTo>
                  <a:lnTo>
                    <a:pt x="2617" y="305079"/>
                  </a:lnTo>
                  <a:lnTo>
                    <a:pt x="20941" y="354816"/>
                  </a:lnTo>
                  <a:lnTo>
                    <a:pt x="70678" y="373140"/>
                  </a:lnTo>
                  <a:lnTo>
                    <a:pt x="167534" y="375758"/>
                  </a:lnTo>
                  <a:lnTo>
                    <a:pt x="2970066" y="375758"/>
                  </a:lnTo>
                  <a:lnTo>
                    <a:pt x="3066922" y="373140"/>
                  </a:lnTo>
                  <a:lnTo>
                    <a:pt x="3116659" y="354816"/>
                  </a:lnTo>
                  <a:lnTo>
                    <a:pt x="3134983" y="305079"/>
                  </a:lnTo>
                  <a:lnTo>
                    <a:pt x="3137600" y="208224"/>
                  </a:lnTo>
                  <a:lnTo>
                    <a:pt x="3137600" y="167534"/>
                  </a:lnTo>
                  <a:lnTo>
                    <a:pt x="3134983" y="70678"/>
                  </a:lnTo>
                  <a:lnTo>
                    <a:pt x="3116659" y="20941"/>
                  </a:lnTo>
                  <a:lnTo>
                    <a:pt x="3066922" y="2617"/>
                  </a:lnTo>
                  <a:lnTo>
                    <a:pt x="2970066" y="0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/>
            <a:lstStyle/>
            <a:p>
              <a:pPr defTabSz="608429"/>
              <a:endParaRPr sz="1583">
                <a:solidFill>
                  <a:srgbClr val="F38B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object 39">
              <a:extLst>
                <a:ext uri="{FF2B5EF4-FFF2-40B4-BE49-F238E27FC236}">
                  <a16:creationId xmlns:a16="http://schemas.microsoft.com/office/drawing/2014/main" id="{DAB66983-5CCF-4267-A712-61608DD40ED0}"/>
                </a:ext>
              </a:extLst>
            </p:cNvPr>
            <p:cNvSpPr txBox="1"/>
            <p:nvPr/>
          </p:nvSpPr>
          <p:spPr>
            <a:xfrm>
              <a:off x="2948025" y="4072470"/>
              <a:ext cx="1710396" cy="4140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22" defTabSz="608429"/>
              <a:r>
                <a:rPr sz="3333" b="1" baseline="-4629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sz="1500" b="1" baseline="-4629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BLs</a:t>
              </a:r>
              <a:endParaRPr sz="16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object 40">
              <a:extLst>
                <a:ext uri="{FF2B5EF4-FFF2-40B4-BE49-F238E27FC236}">
                  <a16:creationId xmlns:a16="http://schemas.microsoft.com/office/drawing/2014/main" id="{97DDBF79-9B5D-4C9F-A963-1FDDF6D653B2}"/>
                </a:ext>
              </a:extLst>
            </p:cNvPr>
            <p:cNvSpPr/>
            <p:nvPr/>
          </p:nvSpPr>
          <p:spPr>
            <a:xfrm>
              <a:off x="2398197" y="4542615"/>
              <a:ext cx="2260983" cy="369516"/>
            </a:xfrm>
            <a:custGeom>
              <a:avLst/>
              <a:gdLst/>
              <a:ahLst/>
              <a:cxnLst/>
              <a:rect l="l" t="t" r="r" b="b"/>
              <a:pathLst>
                <a:path w="3831590" h="375920">
                  <a:moveTo>
                    <a:pt x="3664035" y="0"/>
                  </a:moveTo>
                  <a:lnTo>
                    <a:pt x="167534" y="0"/>
                  </a:lnTo>
                  <a:lnTo>
                    <a:pt x="70678" y="2617"/>
                  </a:lnTo>
                  <a:lnTo>
                    <a:pt x="20941" y="20941"/>
                  </a:lnTo>
                  <a:lnTo>
                    <a:pt x="2617" y="70678"/>
                  </a:lnTo>
                  <a:lnTo>
                    <a:pt x="0" y="167534"/>
                  </a:lnTo>
                  <a:lnTo>
                    <a:pt x="0" y="208224"/>
                  </a:lnTo>
                  <a:lnTo>
                    <a:pt x="2617" y="305079"/>
                  </a:lnTo>
                  <a:lnTo>
                    <a:pt x="20941" y="354816"/>
                  </a:lnTo>
                  <a:lnTo>
                    <a:pt x="70678" y="373140"/>
                  </a:lnTo>
                  <a:lnTo>
                    <a:pt x="167534" y="375758"/>
                  </a:lnTo>
                  <a:lnTo>
                    <a:pt x="3664035" y="375758"/>
                  </a:lnTo>
                  <a:lnTo>
                    <a:pt x="3760890" y="373140"/>
                  </a:lnTo>
                  <a:lnTo>
                    <a:pt x="3810627" y="354816"/>
                  </a:lnTo>
                  <a:lnTo>
                    <a:pt x="3828951" y="305079"/>
                  </a:lnTo>
                  <a:lnTo>
                    <a:pt x="3831569" y="208224"/>
                  </a:lnTo>
                  <a:lnTo>
                    <a:pt x="3831569" y="167534"/>
                  </a:lnTo>
                  <a:lnTo>
                    <a:pt x="3828951" y="70678"/>
                  </a:lnTo>
                  <a:lnTo>
                    <a:pt x="3810627" y="20941"/>
                  </a:lnTo>
                  <a:lnTo>
                    <a:pt x="3760890" y="2617"/>
                  </a:lnTo>
                  <a:lnTo>
                    <a:pt x="3664035" y="0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/>
            <a:lstStyle/>
            <a:p>
              <a:pPr defTabSz="608429"/>
              <a:endParaRPr sz="1583">
                <a:solidFill>
                  <a:srgbClr val="F38B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object 41">
              <a:extLst>
                <a:ext uri="{FF2B5EF4-FFF2-40B4-BE49-F238E27FC236}">
                  <a16:creationId xmlns:a16="http://schemas.microsoft.com/office/drawing/2014/main" id="{B3D91194-5D92-4418-A4CB-0A47650138F9}"/>
                </a:ext>
              </a:extLst>
            </p:cNvPr>
            <p:cNvSpPr txBox="1"/>
            <p:nvPr/>
          </p:nvSpPr>
          <p:spPr>
            <a:xfrm>
              <a:off x="2540000" y="4573215"/>
              <a:ext cx="2118045" cy="4140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22" defTabSz="608429"/>
              <a:r>
                <a:rPr sz="3333" b="1" baseline="-4629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r>
                <a:rPr sz="1500" b="1" baseline="-4629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RAND</a:t>
              </a:r>
              <a:r>
                <a:rPr sz="1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LEADERS</a:t>
              </a:r>
              <a:endParaRPr sz="13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object 42">
              <a:extLst>
                <a:ext uri="{FF2B5EF4-FFF2-40B4-BE49-F238E27FC236}">
                  <a16:creationId xmlns:a16="http://schemas.microsoft.com/office/drawing/2014/main" id="{EAB08BF9-2B7B-4D27-B036-84E4B0BC640E}"/>
                </a:ext>
              </a:extLst>
            </p:cNvPr>
            <p:cNvSpPr/>
            <p:nvPr/>
          </p:nvSpPr>
          <p:spPr>
            <a:xfrm>
              <a:off x="1988695" y="5060780"/>
              <a:ext cx="2670538" cy="369516"/>
            </a:xfrm>
            <a:custGeom>
              <a:avLst/>
              <a:gdLst/>
              <a:ahLst/>
              <a:cxnLst/>
              <a:rect l="l" t="t" r="r" b="b"/>
              <a:pathLst>
                <a:path w="4525645" h="375920">
                  <a:moveTo>
                    <a:pt x="4357992" y="0"/>
                  </a:moveTo>
                  <a:lnTo>
                    <a:pt x="167534" y="0"/>
                  </a:lnTo>
                  <a:lnTo>
                    <a:pt x="70678" y="2617"/>
                  </a:lnTo>
                  <a:lnTo>
                    <a:pt x="20941" y="20941"/>
                  </a:lnTo>
                  <a:lnTo>
                    <a:pt x="2617" y="70678"/>
                  </a:lnTo>
                  <a:lnTo>
                    <a:pt x="0" y="167534"/>
                  </a:lnTo>
                  <a:lnTo>
                    <a:pt x="0" y="208224"/>
                  </a:lnTo>
                  <a:lnTo>
                    <a:pt x="2617" y="305079"/>
                  </a:lnTo>
                  <a:lnTo>
                    <a:pt x="20941" y="354816"/>
                  </a:lnTo>
                  <a:lnTo>
                    <a:pt x="70678" y="373140"/>
                  </a:lnTo>
                  <a:lnTo>
                    <a:pt x="167534" y="375758"/>
                  </a:lnTo>
                  <a:lnTo>
                    <a:pt x="4357992" y="375758"/>
                  </a:lnTo>
                  <a:lnTo>
                    <a:pt x="4454848" y="373140"/>
                  </a:lnTo>
                  <a:lnTo>
                    <a:pt x="4504585" y="354816"/>
                  </a:lnTo>
                  <a:lnTo>
                    <a:pt x="4522909" y="305079"/>
                  </a:lnTo>
                  <a:lnTo>
                    <a:pt x="4525527" y="208224"/>
                  </a:lnTo>
                  <a:lnTo>
                    <a:pt x="4525527" y="167534"/>
                  </a:lnTo>
                  <a:lnTo>
                    <a:pt x="4522909" y="70678"/>
                  </a:lnTo>
                  <a:lnTo>
                    <a:pt x="4504585" y="20941"/>
                  </a:lnTo>
                  <a:lnTo>
                    <a:pt x="4454848" y="2617"/>
                  </a:lnTo>
                  <a:lnTo>
                    <a:pt x="4357992" y="0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/>
            <a:lstStyle/>
            <a:p>
              <a:pPr defTabSz="608429"/>
              <a:endParaRPr sz="1583">
                <a:solidFill>
                  <a:srgbClr val="F38B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object 43">
              <a:extLst>
                <a:ext uri="{FF2B5EF4-FFF2-40B4-BE49-F238E27FC236}">
                  <a16:creationId xmlns:a16="http://schemas.microsoft.com/office/drawing/2014/main" id="{2A5D2858-FAF7-4C40-AC3E-95D43C5C006F}"/>
                </a:ext>
              </a:extLst>
            </p:cNvPr>
            <p:cNvSpPr txBox="1"/>
            <p:nvPr/>
          </p:nvSpPr>
          <p:spPr>
            <a:xfrm>
              <a:off x="2133602" y="5070742"/>
              <a:ext cx="2351695" cy="4140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22" defTabSz="608429"/>
              <a:r>
                <a:rPr sz="3333" b="1" baseline="-4629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</a:t>
              </a:r>
              <a:r>
                <a:rPr sz="1500" b="1" baseline="-4629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RAND</a:t>
              </a:r>
              <a:r>
                <a:rPr sz="1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LEADERS</a:t>
              </a:r>
            </a:p>
          </p:txBody>
        </p:sp>
        <p:sp>
          <p:nvSpPr>
            <p:cNvPr id="69" name="object 44">
              <a:extLst>
                <a:ext uri="{FF2B5EF4-FFF2-40B4-BE49-F238E27FC236}">
                  <a16:creationId xmlns:a16="http://schemas.microsoft.com/office/drawing/2014/main" id="{6677DBB5-2131-4CC5-AA67-5FE4F849CABD}"/>
                </a:ext>
              </a:extLst>
            </p:cNvPr>
            <p:cNvSpPr/>
            <p:nvPr/>
          </p:nvSpPr>
          <p:spPr>
            <a:xfrm>
              <a:off x="1579192" y="5578944"/>
              <a:ext cx="3080092" cy="369516"/>
            </a:xfrm>
            <a:custGeom>
              <a:avLst/>
              <a:gdLst/>
              <a:ahLst/>
              <a:cxnLst/>
              <a:rect l="l" t="t" r="r" b="b"/>
              <a:pathLst>
                <a:path w="5219700" h="375920">
                  <a:moveTo>
                    <a:pt x="5051961" y="0"/>
                  </a:moveTo>
                  <a:lnTo>
                    <a:pt x="167534" y="0"/>
                  </a:lnTo>
                  <a:lnTo>
                    <a:pt x="70678" y="2617"/>
                  </a:lnTo>
                  <a:lnTo>
                    <a:pt x="20941" y="20941"/>
                  </a:lnTo>
                  <a:lnTo>
                    <a:pt x="2617" y="70678"/>
                  </a:lnTo>
                  <a:lnTo>
                    <a:pt x="0" y="167534"/>
                  </a:lnTo>
                  <a:lnTo>
                    <a:pt x="0" y="208224"/>
                  </a:lnTo>
                  <a:lnTo>
                    <a:pt x="2617" y="305079"/>
                  </a:lnTo>
                  <a:lnTo>
                    <a:pt x="20941" y="354816"/>
                  </a:lnTo>
                  <a:lnTo>
                    <a:pt x="70678" y="373140"/>
                  </a:lnTo>
                  <a:lnTo>
                    <a:pt x="167534" y="375758"/>
                  </a:lnTo>
                  <a:lnTo>
                    <a:pt x="5051961" y="375758"/>
                  </a:lnTo>
                  <a:lnTo>
                    <a:pt x="5148817" y="373140"/>
                  </a:lnTo>
                  <a:lnTo>
                    <a:pt x="5198553" y="354816"/>
                  </a:lnTo>
                  <a:lnTo>
                    <a:pt x="5216877" y="305079"/>
                  </a:lnTo>
                  <a:lnTo>
                    <a:pt x="5219495" y="208224"/>
                  </a:lnTo>
                  <a:lnTo>
                    <a:pt x="5219495" y="167534"/>
                  </a:lnTo>
                  <a:lnTo>
                    <a:pt x="5216877" y="70678"/>
                  </a:lnTo>
                  <a:lnTo>
                    <a:pt x="5198553" y="20941"/>
                  </a:lnTo>
                  <a:lnTo>
                    <a:pt x="5148817" y="2617"/>
                  </a:lnTo>
                  <a:lnTo>
                    <a:pt x="5051961" y="0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/>
            <a:lstStyle/>
            <a:p>
              <a:pPr defTabSz="608429"/>
              <a:endParaRPr sz="1583">
                <a:solidFill>
                  <a:srgbClr val="F38B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bject 45">
              <a:extLst>
                <a:ext uri="{FF2B5EF4-FFF2-40B4-BE49-F238E27FC236}">
                  <a16:creationId xmlns:a16="http://schemas.microsoft.com/office/drawing/2014/main" id="{35FC68F1-1CA0-41CF-B75B-FADC5C4CE274}"/>
                </a:ext>
              </a:extLst>
            </p:cNvPr>
            <p:cNvSpPr txBox="1"/>
            <p:nvPr/>
          </p:nvSpPr>
          <p:spPr>
            <a:xfrm>
              <a:off x="1670284" y="5571486"/>
              <a:ext cx="2892158" cy="4140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22" defTabSz="608429"/>
              <a:r>
                <a:rPr sz="3333" b="1" baseline="-4629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 </a:t>
              </a:r>
              <a:r>
                <a:rPr sz="1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RAND</a:t>
              </a:r>
              <a:r>
                <a:rPr sz="1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LEADERS</a:t>
              </a:r>
            </a:p>
          </p:txBody>
        </p:sp>
        <p:sp>
          <p:nvSpPr>
            <p:cNvPr id="71" name="object 46">
              <a:extLst>
                <a:ext uri="{FF2B5EF4-FFF2-40B4-BE49-F238E27FC236}">
                  <a16:creationId xmlns:a16="http://schemas.microsoft.com/office/drawing/2014/main" id="{2388BE7C-97FC-4197-A339-131CC35871E6}"/>
                </a:ext>
              </a:extLst>
            </p:cNvPr>
            <p:cNvSpPr/>
            <p:nvPr/>
          </p:nvSpPr>
          <p:spPr>
            <a:xfrm>
              <a:off x="1169692" y="6097110"/>
              <a:ext cx="3489647" cy="369516"/>
            </a:xfrm>
            <a:custGeom>
              <a:avLst/>
              <a:gdLst/>
              <a:ahLst/>
              <a:cxnLst/>
              <a:rect l="l" t="t" r="r" b="b"/>
              <a:pathLst>
                <a:path w="5913755" h="375920">
                  <a:moveTo>
                    <a:pt x="5745929" y="0"/>
                  </a:moveTo>
                  <a:lnTo>
                    <a:pt x="167534" y="0"/>
                  </a:lnTo>
                  <a:lnTo>
                    <a:pt x="70678" y="2617"/>
                  </a:lnTo>
                  <a:lnTo>
                    <a:pt x="20941" y="20941"/>
                  </a:lnTo>
                  <a:lnTo>
                    <a:pt x="2617" y="70678"/>
                  </a:lnTo>
                  <a:lnTo>
                    <a:pt x="0" y="167534"/>
                  </a:lnTo>
                  <a:lnTo>
                    <a:pt x="0" y="208224"/>
                  </a:lnTo>
                  <a:lnTo>
                    <a:pt x="2617" y="305079"/>
                  </a:lnTo>
                  <a:lnTo>
                    <a:pt x="20941" y="354816"/>
                  </a:lnTo>
                  <a:lnTo>
                    <a:pt x="70678" y="373140"/>
                  </a:lnTo>
                  <a:lnTo>
                    <a:pt x="167534" y="375758"/>
                  </a:lnTo>
                  <a:lnTo>
                    <a:pt x="5745929" y="375758"/>
                  </a:lnTo>
                  <a:lnTo>
                    <a:pt x="5842785" y="373140"/>
                  </a:lnTo>
                  <a:lnTo>
                    <a:pt x="5892522" y="354816"/>
                  </a:lnTo>
                  <a:lnTo>
                    <a:pt x="5910846" y="305079"/>
                  </a:lnTo>
                  <a:lnTo>
                    <a:pt x="5913463" y="208224"/>
                  </a:lnTo>
                  <a:lnTo>
                    <a:pt x="5913463" y="167534"/>
                  </a:lnTo>
                  <a:lnTo>
                    <a:pt x="5910846" y="70678"/>
                  </a:lnTo>
                  <a:lnTo>
                    <a:pt x="5892522" y="20941"/>
                  </a:lnTo>
                  <a:lnTo>
                    <a:pt x="5842785" y="2617"/>
                  </a:lnTo>
                  <a:lnTo>
                    <a:pt x="5745929" y="0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/>
            <a:lstStyle/>
            <a:p>
              <a:pPr defTabSz="608429"/>
              <a:endParaRPr sz="1583">
                <a:solidFill>
                  <a:srgbClr val="F38B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object 47">
              <a:extLst>
                <a:ext uri="{FF2B5EF4-FFF2-40B4-BE49-F238E27FC236}">
                  <a16:creationId xmlns:a16="http://schemas.microsoft.com/office/drawing/2014/main" id="{4D867AE4-7397-4C4F-B9EA-60AA2BC311DA}"/>
                </a:ext>
              </a:extLst>
            </p:cNvPr>
            <p:cNvSpPr txBox="1"/>
            <p:nvPr/>
          </p:nvSpPr>
          <p:spPr>
            <a:xfrm>
              <a:off x="1320800" y="6072230"/>
              <a:ext cx="3122538" cy="4140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22" defTabSz="608429"/>
              <a:r>
                <a:rPr sz="3333" b="1" baseline="-4629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128 </a:t>
              </a:r>
              <a:r>
                <a:rPr sz="1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RAND</a:t>
              </a:r>
              <a:r>
                <a:rPr sz="1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LEADERS</a:t>
              </a:r>
            </a:p>
          </p:txBody>
        </p:sp>
        <p:sp>
          <p:nvSpPr>
            <p:cNvPr id="73" name="object 48">
              <a:extLst>
                <a:ext uri="{FF2B5EF4-FFF2-40B4-BE49-F238E27FC236}">
                  <a16:creationId xmlns:a16="http://schemas.microsoft.com/office/drawing/2014/main" id="{57CEDEAC-5C13-4E7F-8B92-CC480F0E3F83}"/>
                </a:ext>
              </a:extLst>
            </p:cNvPr>
            <p:cNvSpPr txBox="1"/>
            <p:nvPr/>
          </p:nvSpPr>
          <p:spPr>
            <a:xfrm>
              <a:off x="2753321" y="3060165"/>
              <a:ext cx="802682" cy="2795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22" defTabSz="608429"/>
              <a:r>
                <a:rPr lang="en-US" sz="1500" b="1" dirty="0" err="1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NIVEL</a:t>
              </a:r>
              <a:r>
                <a:rPr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sz="1500" dirty="0">
                <a:solidFill>
                  <a:srgbClr val="F38B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object 49">
              <a:extLst>
                <a:ext uri="{FF2B5EF4-FFF2-40B4-BE49-F238E27FC236}">
                  <a16:creationId xmlns:a16="http://schemas.microsoft.com/office/drawing/2014/main" id="{C5238D45-025E-41CD-B386-F772C705A80E}"/>
                </a:ext>
              </a:extLst>
            </p:cNvPr>
            <p:cNvSpPr txBox="1"/>
            <p:nvPr/>
          </p:nvSpPr>
          <p:spPr>
            <a:xfrm>
              <a:off x="2343746" y="3578331"/>
              <a:ext cx="818852" cy="2795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22" defTabSz="608429"/>
              <a:r>
                <a:rPr lang="en-US" sz="1500" b="1" dirty="0" err="1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NIVEL</a:t>
              </a:r>
              <a:r>
                <a:rPr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sz="1500" dirty="0">
                <a:solidFill>
                  <a:srgbClr val="F38B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bject 50">
              <a:extLst>
                <a:ext uri="{FF2B5EF4-FFF2-40B4-BE49-F238E27FC236}">
                  <a16:creationId xmlns:a16="http://schemas.microsoft.com/office/drawing/2014/main" id="{6CDF96C3-76F8-4FDA-B9B5-038BB57DD988}"/>
                </a:ext>
              </a:extLst>
            </p:cNvPr>
            <p:cNvSpPr txBox="1"/>
            <p:nvPr/>
          </p:nvSpPr>
          <p:spPr>
            <a:xfrm>
              <a:off x="1934060" y="4096494"/>
              <a:ext cx="819258" cy="2795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22" defTabSz="608429"/>
              <a:r>
                <a:rPr lang="en-US" sz="1500" b="1" dirty="0" err="1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NIVEL</a:t>
              </a:r>
              <a:r>
                <a:rPr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  <a:endParaRPr sz="1500" dirty="0">
                <a:solidFill>
                  <a:srgbClr val="F38B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object 51">
              <a:extLst>
                <a:ext uri="{FF2B5EF4-FFF2-40B4-BE49-F238E27FC236}">
                  <a16:creationId xmlns:a16="http://schemas.microsoft.com/office/drawing/2014/main" id="{21DD439F-FFBC-405B-8294-FF9449B8A02E}"/>
                </a:ext>
              </a:extLst>
            </p:cNvPr>
            <p:cNvSpPr txBox="1"/>
            <p:nvPr/>
          </p:nvSpPr>
          <p:spPr>
            <a:xfrm>
              <a:off x="1452184" y="4614660"/>
              <a:ext cx="891562" cy="2795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22" defTabSz="608429"/>
              <a:r>
                <a:rPr lang="en-US" sz="1500" b="1" dirty="0" err="1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NIVEL</a:t>
              </a:r>
              <a:r>
                <a:rPr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  <a:endParaRPr sz="1500" dirty="0">
                <a:solidFill>
                  <a:srgbClr val="F38B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object 52">
              <a:extLst>
                <a:ext uri="{FF2B5EF4-FFF2-40B4-BE49-F238E27FC236}">
                  <a16:creationId xmlns:a16="http://schemas.microsoft.com/office/drawing/2014/main" id="{CBDEF9DE-0E90-4F85-B5D2-1E2638CEBC21}"/>
                </a:ext>
              </a:extLst>
            </p:cNvPr>
            <p:cNvSpPr txBox="1"/>
            <p:nvPr/>
          </p:nvSpPr>
          <p:spPr>
            <a:xfrm>
              <a:off x="1106376" y="5132825"/>
              <a:ext cx="824024" cy="2795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22" defTabSz="608429"/>
              <a:r>
                <a:rPr lang="en-US" sz="1500" b="1" dirty="0" err="1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NIVEL</a:t>
              </a:r>
              <a:r>
                <a:rPr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</a:t>
              </a:r>
              <a:endParaRPr sz="1500" dirty="0">
                <a:solidFill>
                  <a:srgbClr val="F38B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object 53">
              <a:extLst>
                <a:ext uri="{FF2B5EF4-FFF2-40B4-BE49-F238E27FC236}">
                  <a16:creationId xmlns:a16="http://schemas.microsoft.com/office/drawing/2014/main" id="{1194E708-7221-4395-A2AB-60228B3D94E8}"/>
                </a:ext>
              </a:extLst>
            </p:cNvPr>
            <p:cNvSpPr txBox="1"/>
            <p:nvPr/>
          </p:nvSpPr>
          <p:spPr>
            <a:xfrm>
              <a:off x="628545" y="5650988"/>
              <a:ext cx="895458" cy="2795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22" defTabSz="608429"/>
              <a:r>
                <a:rPr lang="en-US" sz="1500" b="1" dirty="0" err="1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NIVEL</a:t>
              </a:r>
              <a:r>
                <a:rPr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</a:t>
              </a:r>
              <a:endParaRPr sz="1500" dirty="0">
                <a:solidFill>
                  <a:srgbClr val="F38B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object 54">
              <a:extLst>
                <a:ext uri="{FF2B5EF4-FFF2-40B4-BE49-F238E27FC236}">
                  <a16:creationId xmlns:a16="http://schemas.microsoft.com/office/drawing/2014/main" id="{E7DDFDA4-8DE0-4ACA-9ED5-2BEEB29AA868}"/>
                </a:ext>
              </a:extLst>
            </p:cNvPr>
            <p:cNvSpPr txBox="1"/>
            <p:nvPr/>
          </p:nvSpPr>
          <p:spPr>
            <a:xfrm>
              <a:off x="269064" y="6169154"/>
              <a:ext cx="848538" cy="2795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22" defTabSz="608429"/>
              <a:r>
                <a:rPr lang="en-US" sz="1500" b="1" dirty="0" err="1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NIVEL</a:t>
              </a:r>
              <a:r>
                <a:rPr sz="1500" b="1" dirty="0">
                  <a:solidFill>
                    <a:srgbClr val="F38B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</a:t>
              </a:r>
              <a:endParaRPr sz="1500" dirty="0">
                <a:solidFill>
                  <a:srgbClr val="F38B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object 28">
              <a:extLst>
                <a:ext uri="{FF2B5EF4-FFF2-40B4-BE49-F238E27FC236}">
                  <a16:creationId xmlns:a16="http://schemas.microsoft.com/office/drawing/2014/main" id="{77719B94-7276-449D-94EC-66A040510936}"/>
                </a:ext>
              </a:extLst>
            </p:cNvPr>
            <p:cNvSpPr/>
            <p:nvPr/>
          </p:nvSpPr>
          <p:spPr>
            <a:xfrm flipH="1">
              <a:off x="4095190" y="2655388"/>
              <a:ext cx="60958" cy="242727"/>
            </a:xfrm>
            <a:custGeom>
              <a:avLst/>
              <a:gdLst/>
              <a:ahLst/>
              <a:cxnLst/>
              <a:rect l="l" t="t" r="r" b="b"/>
              <a:pathLst>
                <a:path h="358775">
                  <a:moveTo>
                    <a:pt x="0" y="0"/>
                  </a:moveTo>
                  <a:lnTo>
                    <a:pt x="0" y="358523"/>
                  </a:lnTo>
                </a:path>
              </a:pathLst>
            </a:custGeom>
            <a:ln w="22816">
              <a:solidFill>
                <a:schemeClr val="accent5"/>
              </a:solidFill>
            </a:ln>
          </p:spPr>
          <p:txBody>
            <a:bodyPr wrap="square" lIns="0" tIns="0" rIns="0" bIns="0" rtlCol="0"/>
            <a:lstStyle/>
            <a:p>
              <a:pPr defTabSz="608429"/>
              <a:endParaRPr sz="917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object 29">
              <a:extLst>
                <a:ext uri="{FF2B5EF4-FFF2-40B4-BE49-F238E27FC236}">
                  <a16:creationId xmlns:a16="http://schemas.microsoft.com/office/drawing/2014/main" id="{F8C0201F-BA6E-46D5-B7DB-182F0A576381}"/>
                </a:ext>
              </a:extLst>
            </p:cNvPr>
            <p:cNvSpPr txBox="1"/>
            <p:nvPr/>
          </p:nvSpPr>
          <p:spPr>
            <a:xfrm>
              <a:off x="4769427" y="1962867"/>
              <a:ext cx="6508173" cy="67417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22" defTabSz="608429"/>
              <a:r>
                <a:rPr lang="en-US" sz="1600" b="1" dirty="0" err="1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Ejemplo</a:t>
              </a:r>
              <a:r>
                <a:rPr lang="en-US" sz="1600" b="1" dirty="0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 </a:t>
              </a:r>
              <a:r>
                <a:rPr lang="en-US" sz="16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cada</a:t>
              </a:r>
              <a:r>
                <a:rPr lang="en-US" sz="1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uno</a:t>
              </a:r>
              <a:r>
                <a:rPr lang="en-US" sz="1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r>
                <a:rPr lang="en-US" sz="1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</a:t>
              </a:r>
              <a:r>
                <a:rPr lang="en-US" sz="1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organización</a:t>
              </a:r>
              <a:r>
                <a:rPr lang="en-US" sz="1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6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adquiere</a:t>
              </a:r>
              <a:r>
                <a:rPr lang="en-US" sz="1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 </a:t>
              </a:r>
              <a:r>
                <a:rPr lang="en-US" sz="2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clientes</a:t>
              </a:r>
              <a:r>
                <a:rPr lang="en-US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16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 pesos de </a:t>
              </a:r>
              <a:r>
                <a:rPr lang="en-US" sz="16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uso</a:t>
              </a:r>
              <a:r>
                <a:rPr lang="en-US" sz="16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promedio</a:t>
              </a:r>
              <a:r>
                <a:rPr lang="en-US" sz="1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e </a:t>
              </a:r>
              <a:r>
                <a:rPr lang="en-US" sz="16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invitan</a:t>
              </a:r>
              <a:r>
                <a:rPr lang="en-US" sz="1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2 Brand Leaders</a:t>
              </a:r>
              <a:endParaRPr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ight Brace 81">
              <a:extLst>
                <a:ext uri="{FF2B5EF4-FFF2-40B4-BE49-F238E27FC236}">
                  <a16:creationId xmlns:a16="http://schemas.microsoft.com/office/drawing/2014/main" id="{11BDD0D7-0C39-42CE-A576-8F17DAE7667A}"/>
                </a:ext>
              </a:extLst>
            </p:cNvPr>
            <p:cNvSpPr/>
            <p:nvPr/>
          </p:nvSpPr>
          <p:spPr>
            <a:xfrm>
              <a:off x="6994535" y="2805327"/>
              <a:ext cx="780768" cy="3661298"/>
            </a:xfrm>
            <a:prstGeom prst="rightBrace">
              <a:avLst/>
            </a:prstGeom>
            <a:ln>
              <a:solidFill>
                <a:srgbClr val="922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21838" tIns="60918" rIns="121838" bIns="60918" rtlCol="0" anchor="ctr"/>
            <a:lstStyle/>
            <a:p>
              <a:pPr algn="ctr" defTabSz="608429"/>
              <a:endParaRPr lang="en-US" sz="15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3" name="object 35">
              <a:extLst>
                <a:ext uri="{FF2B5EF4-FFF2-40B4-BE49-F238E27FC236}">
                  <a16:creationId xmlns:a16="http://schemas.microsoft.com/office/drawing/2014/main" id="{E959AA5F-25BE-4235-98E5-F5D70CA1FD01}"/>
                </a:ext>
              </a:extLst>
            </p:cNvPr>
            <p:cNvSpPr txBox="1"/>
            <p:nvPr/>
          </p:nvSpPr>
          <p:spPr>
            <a:xfrm>
              <a:off x="3752474" y="2984306"/>
              <a:ext cx="760803" cy="4140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0583" defTabSz="756439"/>
              <a:r>
                <a:rPr sz="3333" b="1" baseline="-4629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sz="1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103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801589" y="135457"/>
            <a:ext cx="8611400" cy="696286"/>
          </a:xfrm>
          <a:prstGeom prst="rect">
            <a:avLst/>
          </a:prstGeom>
        </p:spPr>
        <p:txBody>
          <a:bodyPr vert="horz" wrap="square" lIns="0" tIns="140912" rIns="0" bIns="0" rtlCol="0" anchor="ctr">
            <a:spAutoFit/>
          </a:bodyPr>
          <a:lstStyle/>
          <a:p>
            <a:pPr marL="30480" algn="l"/>
            <a:r>
              <a:rPr sz="3600" b="1" spc="35" dirty="0">
                <a:solidFill>
                  <a:srgbClr val="FFFFFF"/>
                </a:solidFill>
              </a:rPr>
              <a:t>C</a:t>
            </a:r>
            <a:r>
              <a:rPr sz="3600" b="1" spc="-30" dirty="0">
                <a:solidFill>
                  <a:srgbClr val="FFFFFF"/>
                </a:solidFill>
              </a:rPr>
              <a:t>r</a:t>
            </a:r>
            <a:r>
              <a:rPr sz="3600" b="1" spc="35" dirty="0">
                <a:solidFill>
                  <a:srgbClr val="FFFFFF"/>
                </a:solidFill>
              </a:rPr>
              <a:t>ecimient</a:t>
            </a:r>
            <a:r>
              <a:rPr sz="3600" b="1" dirty="0">
                <a:solidFill>
                  <a:srgbClr val="FFFFFF"/>
                </a:solidFill>
              </a:rPr>
              <a:t>o</a:t>
            </a:r>
            <a:r>
              <a:rPr sz="3600" b="1" spc="70" dirty="0">
                <a:solidFill>
                  <a:srgbClr val="FFFFFF"/>
                </a:solidFill>
              </a:rPr>
              <a:t> </a:t>
            </a:r>
            <a:r>
              <a:rPr sz="3600" b="1" spc="35" dirty="0">
                <a:solidFill>
                  <a:srgbClr val="FFFFFF"/>
                </a:solidFill>
              </a:rPr>
              <a:t>Ilimitado</a:t>
            </a:r>
            <a:endParaRPr sz="3600" dirty="0"/>
          </a:p>
        </p:txBody>
      </p:sp>
      <p:sp>
        <p:nvSpPr>
          <p:cNvPr id="126" name="object 126"/>
          <p:cNvSpPr txBox="1"/>
          <p:nvPr/>
        </p:nvSpPr>
        <p:spPr>
          <a:xfrm>
            <a:off x="7077638" y="544443"/>
            <a:ext cx="346463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/>
            <a:r>
              <a:rPr lang="es-MX" sz="1600" b="1" spc="15" dirty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POSICIONES ALCANZABLES</a:t>
            </a:r>
            <a:endParaRPr lang="es-MX" sz="1600" dirty="0">
              <a:solidFill>
                <a:schemeClr val="accent6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1577616" y="3710454"/>
            <a:ext cx="325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BONOS </a:t>
            </a:r>
            <a:r>
              <a:rPr lang="es-MX" b="1" u="sng" dirty="0"/>
              <a:t>promocionales </a:t>
            </a:r>
          </a:p>
          <a:p>
            <a:r>
              <a:rPr lang="es-MX" b="1" u="sng" dirty="0"/>
              <a:t> </a:t>
            </a:r>
            <a:r>
              <a:rPr lang="es-MX" b="1" dirty="0"/>
              <a:t>por alcanzar posiciones:</a:t>
            </a:r>
          </a:p>
        </p:txBody>
      </p:sp>
      <p:cxnSp>
        <p:nvCxnSpPr>
          <p:cNvPr id="134" name="Straight Connector 133"/>
          <p:cNvCxnSpPr/>
          <p:nvPr/>
        </p:nvCxnSpPr>
        <p:spPr>
          <a:xfrm>
            <a:off x="1524000" y="320195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/>
          <p:cNvSpPr/>
          <p:nvPr/>
        </p:nvSpPr>
        <p:spPr>
          <a:xfrm>
            <a:off x="3733801" y="4817144"/>
            <a:ext cx="4853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pc="-55" dirty="0">
                <a:latin typeface="Century Gothic"/>
                <a:cs typeface="Century Gothic"/>
              </a:rPr>
              <a:t>+</a:t>
            </a:r>
            <a:endParaRPr lang="en-US" dirty="0"/>
          </a:p>
        </p:txBody>
      </p:sp>
      <p:pic>
        <p:nvPicPr>
          <p:cNvPr id="154" name="Picture 2" descr="C:\Users\mparedes\AppData\Roaming\Skype\mau.wallflowers\media_messaging\media_cache\u0-eus-d3-473819cc6bec802759bc00e1a39d008d^pimgpsh_fullsize_dist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623" y="4453367"/>
            <a:ext cx="1686493" cy="168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" name="object 126"/>
          <p:cNvSpPr txBox="1"/>
          <p:nvPr/>
        </p:nvSpPr>
        <p:spPr>
          <a:xfrm>
            <a:off x="1588242" y="3317392"/>
            <a:ext cx="346463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s-MX" sz="1600" b="1" spc="15" dirty="0">
                <a:solidFill>
                  <a:srgbClr val="002060"/>
                </a:solidFill>
                <a:latin typeface="Century Gothic"/>
                <a:cs typeface="Century Gothic"/>
              </a:rPr>
              <a:t>VIAJES Y PROMOCIONES</a:t>
            </a:r>
            <a:endParaRPr lang="es-MX" sz="1600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  <p:sp>
        <p:nvSpPr>
          <p:cNvPr id="178" name="object 2"/>
          <p:cNvSpPr/>
          <p:nvPr/>
        </p:nvSpPr>
        <p:spPr>
          <a:xfrm>
            <a:off x="10072202" y="6483192"/>
            <a:ext cx="596265" cy="0"/>
          </a:xfrm>
          <a:custGeom>
            <a:avLst/>
            <a:gdLst/>
            <a:ahLst/>
            <a:cxnLst/>
            <a:rect l="l" t="t" r="r" b="b"/>
            <a:pathLst>
              <a:path w="596265">
                <a:moveTo>
                  <a:pt x="0" y="0"/>
                </a:moveTo>
                <a:lnTo>
                  <a:pt x="595807" y="0"/>
                </a:lnTo>
              </a:path>
            </a:pathLst>
          </a:custGeom>
          <a:ln w="25400">
            <a:solidFill>
              <a:srgbClr val="102C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3"/>
          <p:cNvSpPr/>
          <p:nvPr/>
        </p:nvSpPr>
        <p:spPr>
          <a:xfrm>
            <a:off x="1524010" y="6483192"/>
            <a:ext cx="596265" cy="0"/>
          </a:xfrm>
          <a:custGeom>
            <a:avLst/>
            <a:gdLst/>
            <a:ahLst/>
            <a:cxnLst/>
            <a:rect l="l" t="t" r="r" b="b"/>
            <a:pathLst>
              <a:path w="596265">
                <a:moveTo>
                  <a:pt x="0" y="0"/>
                </a:moveTo>
                <a:lnTo>
                  <a:pt x="595807" y="0"/>
                </a:lnTo>
              </a:path>
            </a:pathLst>
          </a:custGeom>
          <a:ln w="25400">
            <a:solidFill>
              <a:srgbClr val="102C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Rectangle 179"/>
          <p:cNvSpPr/>
          <p:nvPr/>
        </p:nvSpPr>
        <p:spPr>
          <a:xfrm>
            <a:off x="2419516" y="6304002"/>
            <a:ext cx="77349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60325">
              <a:spcBef>
                <a:spcPts val="459"/>
              </a:spcBef>
            </a:pPr>
            <a:r>
              <a:rPr lang="es-MX" sz="1500" spc="-15" dirty="0">
                <a:latin typeface="Century Gothic"/>
                <a:cs typeface="Century Gothic"/>
              </a:rPr>
              <a:t>*Avanza y Gana Posiciones, Bonos y Promociones.  Participa en los entrenamientos para aprender los detalles.</a:t>
            </a:r>
            <a:endParaRPr lang="es-MX" sz="1500" dirty="0"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5801" y="3298773"/>
            <a:ext cx="2645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Alcanza TC para Julio 31 </a:t>
            </a:r>
            <a:r>
              <a:rPr lang="es-MX" sz="16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gana un viaje todo incluido para 2 personas</a:t>
            </a:r>
          </a:p>
        </p:txBody>
      </p:sp>
      <p:sp>
        <p:nvSpPr>
          <p:cNvPr id="37" name="CuadroTexto 7"/>
          <p:cNvSpPr txBox="1">
            <a:spLocks noChangeArrowheads="1"/>
          </p:cNvSpPr>
          <p:nvPr/>
        </p:nvSpPr>
        <p:spPr bwMode="auto">
          <a:xfrm>
            <a:off x="1219201" y="235804"/>
            <a:ext cx="66199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None/>
              <a:defRPr/>
            </a:pPr>
            <a:r>
              <a:rPr lang="es-ES_tradnl" altLang="es-MX" sz="4800" dirty="0">
                <a:solidFill>
                  <a:srgbClr val="A028B5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rPr>
              <a:t>Crecimiento ILIMITADO</a:t>
            </a:r>
            <a:endParaRPr lang="es-ES_tradnl" altLang="es-MX" sz="4000" dirty="0">
              <a:solidFill>
                <a:srgbClr val="FF9300"/>
              </a:solidFill>
              <a:latin typeface="Impact" panose="020B0806030902050204" pitchFamily="34" charset="0"/>
              <a:ea typeface="Impact" panose="020B0806030902050204" pitchFamily="34" charset="0"/>
              <a:cs typeface="Impact" panose="020B080603090205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1" y="4304674"/>
            <a:ext cx="2192719" cy="182577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7086601" y="4708121"/>
            <a:ext cx="4853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pc="-55" dirty="0">
                <a:latin typeface="Century Gothic"/>
                <a:cs typeface="Century Gothic"/>
              </a:rPr>
              <a:t>+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1" y="4226592"/>
            <a:ext cx="2527003" cy="201317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324642" y="3281153"/>
            <a:ext cx="3369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Alcanza </a:t>
            </a:r>
            <a:r>
              <a:rPr lang="es-MX" sz="16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RVP</a:t>
            </a:r>
            <a:r>
              <a:rPr lang="es-MX" sz="16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Diciembre 31 </a:t>
            </a:r>
            <a:r>
              <a:rPr lang="es-MX" sz="16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gana un viaje todo incluido para 2 personas</a:t>
            </a:r>
          </a:p>
        </p:txBody>
      </p:sp>
      <p:pic>
        <p:nvPicPr>
          <p:cNvPr id="3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759" y="5928551"/>
            <a:ext cx="736121" cy="750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240062" y="3281152"/>
            <a:ext cx="0" cy="752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304431" y="3317391"/>
            <a:ext cx="0" cy="752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235EFB1-9987-4DC1-9CBD-A79D31113A4A}"/>
              </a:ext>
            </a:extLst>
          </p:cNvPr>
          <p:cNvGrpSpPr/>
          <p:nvPr/>
        </p:nvGrpSpPr>
        <p:grpSpPr>
          <a:xfrm>
            <a:off x="337973" y="986572"/>
            <a:ext cx="11538632" cy="764858"/>
            <a:chOff x="323364" y="1906879"/>
            <a:chExt cx="11538632" cy="76485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87DDE78-0EE0-4484-AB1C-49594F5FF4FC}"/>
                </a:ext>
              </a:extLst>
            </p:cNvPr>
            <p:cNvGrpSpPr/>
            <p:nvPr/>
          </p:nvGrpSpPr>
          <p:grpSpPr>
            <a:xfrm>
              <a:off x="323364" y="1906879"/>
              <a:ext cx="2070288" cy="764858"/>
              <a:chOff x="709436" y="1584325"/>
              <a:chExt cx="1219200" cy="450984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C2FAD4CF-F179-4B00-9615-A1044641AE8D}"/>
                  </a:ext>
                </a:extLst>
              </p:cNvPr>
              <p:cNvGrpSpPr/>
              <p:nvPr/>
            </p:nvGrpSpPr>
            <p:grpSpPr>
              <a:xfrm>
                <a:off x="709436" y="1584325"/>
                <a:ext cx="1219200" cy="450984"/>
                <a:chOff x="371669" y="855051"/>
                <a:chExt cx="1219200" cy="450984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4D968AA5-312E-4BD6-A9A0-99867A8A9B16}"/>
                    </a:ext>
                  </a:extLst>
                </p:cNvPr>
                <p:cNvSpPr/>
                <p:nvPr/>
              </p:nvSpPr>
              <p:spPr>
                <a:xfrm>
                  <a:off x="371669" y="990600"/>
                  <a:ext cx="1219200" cy="315435"/>
                </a:xfrm>
                <a:prstGeom prst="rect">
                  <a:avLst/>
                </a:prstGeom>
                <a:solidFill>
                  <a:srgbClr val="92278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6439"/>
                  <a:endParaRPr lang="en-US" sz="3167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C8301F8C-6ED6-468A-8DF6-ED80864A5294}"/>
                    </a:ext>
                  </a:extLst>
                </p:cNvPr>
                <p:cNvSpPr/>
                <p:nvPr/>
              </p:nvSpPr>
              <p:spPr>
                <a:xfrm>
                  <a:off x="435763" y="855051"/>
                  <a:ext cx="307575" cy="307575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92278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6439"/>
                  <a:endParaRPr lang="en-US" sz="3167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3" name="object 5">
                <a:extLst>
                  <a:ext uri="{FF2B5EF4-FFF2-40B4-BE49-F238E27FC236}">
                    <a16:creationId xmlns:a16="http://schemas.microsoft.com/office/drawing/2014/main" id="{E52A5B99-05A0-4C07-B0BC-05B0ED8F7D41}"/>
                  </a:ext>
                </a:extLst>
              </p:cNvPr>
              <p:cNvSpPr txBox="1"/>
              <p:nvPr/>
            </p:nvSpPr>
            <p:spPr>
              <a:xfrm>
                <a:off x="1117332" y="1767153"/>
                <a:ext cx="665480" cy="21179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defTabSz="756439"/>
                <a:r>
                  <a:rPr lang="en-US" sz="1167" b="1" spc="13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Qualified</a:t>
                </a:r>
                <a:endParaRPr lang="en-US" sz="11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756439"/>
                <a:r>
                  <a:rPr lang="en-US" sz="1167" b="1" spc="7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Brand</a:t>
                </a:r>
                <a:r>
                  <a:rPr lang="en-US" sz="1167" b="1" spc="-8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167" b="1" spc="13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Leader</a:t>
                </a:r>
                <a:endParaRPr lang="en-US" sz="11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object 10">
                <a:extLst>
                  <a:ext uri="{FF2B5EF4-FFF2-40B4-BE49-F238E27FC236}">
                    <a16:creationId xmlns:a16="http://schemas.microsoft.com/office/drawing/2014/main" id="{D4B2A496-EF92-47C2-9841-A8ACED4F863C}"/>
                  </a:ext>
                </a:extLst>
              </p:cNvPr>
              <p:cNvSpPr txBox="1"/>
              <p:nvPr/>
            </p:nvSpPr>
            <p:spPr>
              <a:xfrm>
                <a:off x="810566" y="1668573"/>
                <a:ext cx="231775" cy="12094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6865" defTabSz="756439"/>
                <a:r>
                  <a:rPr lang="en-US" sz="1333" b="1" spc="-33" dirty="0" err="1">
                    <a:solidFill>
                      <a:srgbClr val="92278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QBL</a:t>
                </a:r>
                <a:endParaRPr sz="1333" dirty="0">
                  <a:solidFill>
                    <a:srgbClr val="92278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8EA1C61-A19C-45AE-AF58-699EEA08477E}"/>
                </a:ext>
              </a:extLst>
            </p:cNvPr>
            <p:cNvGrpSpPr/>
            <p:nvPr/>
          </p:nvGrpSpPr>
          <p:grpSpPr>
            <a:xfrm>
              <a:off x="2217034" y="1906879"/>
              <a:ext cx="2070288" cy="764858"/>
              <a:chOff x="1676400" y="365125"/>
              <a:chExt cx="1219200" cy="450984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06553C89-038C-4D79-A573-AC4EACD3ABA1}"/>
                  </a:ext>
                </a:extLst>
              </p:cNvPr>
              <p:cNvGrpSpPr/>
              <p:nvPr/>
            </p:nvGrpSpPr>
            <p:grpSpPr>
              <a:xfrm>
                <a:off x="1676400" y="365125"/>
                <a:ext cx="1219200" cy="450984"/>
                <a:chOff x="1693139" y="855051"/>
                <a:chExt cx="1219200" cy="450984"/>
              </a:xfrm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D2A8606-4695-4AAB-9465-FEEC043F5FBD}"/>
                    </a:ext>
                  </a:extLst>
                </p:cNvPr>
                <p:cNvSpPr/>
                <p:nvPr/>
              </p:nvSpPr>
              <p:spPr>
                <a:xfrm>
                  <a:off x="1693139" y="990600"/>
                  <a:ext cx="1219200" cy="315435"/>
                </a:xfrm>
                <a:prstGeom prst="rect">
                  <a:avLst/>
                </a:prstGeom>
                <a:solidFill>
                  <a:srgbClr val="92278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6439"/>
                  <a:endParaRPr lang="en-US" sz="3167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87D40789-C539-4355-8741-DEFAF54FD1A0}"/>
                    </a:ext>
                  </a:extLst>
                </p:cNvPr>
                <p:cNvSpPr/>
                <p:nvPr/>
              </p:nvSpPr>
              <p:spPr>
                <a:xfrm>
                  <a:off x="1757233" y="855051"/>
                  <a:ext cx="307575" cy="307575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92278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6439"/>
                  <a:endParaRPr lang="en-US" sz="3167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8" name="object 5">
                <a:extLst>
                  <a:ext uri="{FF2B5EF4-FFF2-40B4-BE49-F238E27FC236}">
                    <a16:creationId xmlns:a16="http://schemas.microsoft.com/office/drawing/2014/main" id="{1E403A82-165E-43B3-99E5-7300CFD37CD2}"/>
                  </a:ext>
                </a:extLst>
              </p:cNvPr>
              <p:cNvSpPr txBox="1"/>
              <p:nvPr/>
            </p:nvSpPr>
            <p:spPr>
              <a:xfrm>
                <a:off x="2112235" y="547953"/>
                <a:ext cx="665480" cy="21179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defTabSz="756439"/>
                <a:r>
                  <a:rPr lang="en-US" sz="1167" b="1" spc="7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Executive</a:t>
                </a:r>
                <a:endParaRPr lang="en-US" sz="11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756439"/>
                <a:r>
                  <a:rPr lang="en-US" sz="1167" b="1" spc="-13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Team</a:t>
                </a:r>
                <a:r>
                  <a:rPr lang="en-US" sz="1167" b="1" spc="-87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167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Trainer</a:t>
                </a:r>
                <a:endParaRPr lang="en-US" sz="11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object 10">
                <a:extLst>
                  <a:ext uri="{FF2B5EF4-FFF2-40B4-BE49-F238E27FC236}">
                    <a16:creationId xmlns:a16="http://schemas.microsoft.com/office/drawing/2014/main" id="{21269F0D-05FA-40AB-9AAF-4D9D99BE2FAD}"/>
                  </a:ext>
                </a:extLst>
              </p:cNvPr>
              <p:cNvSpPr txBox="1"/>
              <p:nvPr/>
            </p:nvSpPr>
            <p:spPr>
              <a:xfrm>
                <a:off x="1789078" y="449373"/>
                <a:ext cx="231775" cy="12094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6865" defTabSz="756439"/>
                <a:r>
                  <a:rPr lang="en-US" sz="1333" b="1" spc="-33" dirty="0" err="1">
                    <a:solidFill>
                      <a:srgbClr val="92278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ETT</a:t>
                </a:r>
                <a:endParaRPr sz="1333" dirty="0">
                  <a:solidFill>
                    <a:srgbClr val="92278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33F6A90-3BAD-41BA-AD8D-2755F4D0043F}"/>
                </a:ext>
              </a:extLst>
            </p:cNvPr>
            <p:cNvGrpSpPr/>
            <p:nvPr/>
          </p:nvGrpSpPr>
          <p:grpSpPr>
            <a:xfrm>
              <a:off x="4110703" y="1906879"/>
              <a:ext cx="2070288" cy="764858"/>
              <a:chOff x="2965891" y="365125"/>
              <a:chExt cx="1219200" cy="450984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45DC0ECB-2C14-45A6-B42C-E9A18EAAEB0D}"/>
                  </a:ext>
                </a:extLst>
              </p:cNvPr>
              <p:cNvGrpSpPr/>
              <p:nvPr/>
            </p:nvGrpSpPr>
            <p:grpSpPr>
              <a:xfrm>
                <a:off x="2965891" y="365125"/>
                <a:ext cx="1219200" cy="450984"/>
                <a:chOff x="3014609" y="855051"/>
                <a:chExt cx="1219200" cy="450984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1ADDBEEC-D32A-4AB7-8885-FA2DD0DD50CC}"/>
                    </a:ext>
                  </a:extLst>
                </p:cNvPr>
                <p:cNvSpPr/>
                <p:nvPr/>
              </p:nvSpPr>
              <p:spPr>
                <a:xfrm>
                  <a:off x="3014609" y="990600"/>
                  <a:ext cx="1219200" cy="315435"/>
                </a:xfrm>
                <a:prstGeom prst="rect">
                  <a:avLst/>
                </a:prstGeom>
                <a:solidFill>
                  <a:srgbClr val="92278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6439"/>
                  <a:endParaRPr lang="en-US" sz="3167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91D82102-D965-458C-932E-79D4E2441CDB}"/>
                    </a:ext>
                  </a:extLst>
                </p:cNvPr>
                <p:cNvSpPr/>
                <p:nvPr/>
              </p:nvSpPr>
              <p:spPr>
                <a:xfrm>
                  <a:off x="3078703" y="855051"/>
                  <a:ext cx="307575" cy="307575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92278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6439"/>
                  <a:endParaRPr lang="en-US" sz="3167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3" name="object 5">
                <a:extLst>
                  <a:ext uri="{FF2B5EF4-FFF2-40B4-BE49-F238E27FC236}">
                    <a16:creationId xmlns:a16="http://schemas.microsoft.com/office/drawing/2014/main" id="{9532959D-D491-4C07-BB36-92DDC3633D68}"/>
                  </a:ext>
                </a:extLst>
              </p:cNvPr>
              <p:cNvSpPr txBox="1"/>
              <p:nvPr/>
            </p:nvSpPr>
            <p:spPr>
              <a:xfrm>
                <a:off x="3363622" y="547953"/>
                <a:ext cx="665480" cy="21179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R="6746" defTabSz="756439"/>
                <a:r>
                  <a:rPr sz="1167" b="1" spc="7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Executive  </a:t>
                </a:r>
                <a:r>
                  <a:rPr sz="1167" b="1" spc="-13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Team</a:t>
                </a:r>
                <a:r>
                  <a:rPr sz="1167" b="1" spc="-93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1167" b="1" spc="13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Leader</a:t>
                </a:r>
                <a:endParaRPr sz="11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object 6">
                <a:extLst>
                  <a:ext uri="{FF2B5EF4-FFF2-40B4-BE49-F238E27FC236}">
                    <a16:creationId xmlns:a16="http://schemas.microsoft.com/office/drawing/2014/main" id="{B34789ED-4E11-4DD2-897F-DAD6B048AEA2}"/>
                  </a:ext>
                </a:extLst>
              </p:cNvPr>
              <p:cNvSpPr txBox="1"/>
              <p:nvPr/>
            </p:nvSpPr>
            <p:spPr>
              <a:xfrm>
                <a:off x="3075123" y="449373"/>
                <a:ext cx="222250" cy="12094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6865" defTabSz="756439"/>
                <a:r>
                  <a:rPr sz="1333" b="1" dirty="0">
                    <a:solidFill>
                      <a:srgbClr val="92278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ETL</a:t>
                </a:r>
                <a:endParaRPr sz="1333" dirty="0">
                  <a:solidFill>
                    <a:srgbClr val="92278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EC40655-0216-4AE6-AA2C-C52EBB53241F}"/>
                </a:ext>
              </a:extLst>
            </p:cNvPr>
            <p:cNvGrpSpPr/>
            <p:nvPr/>
          </p:nvGrpSpPr>
          <p:grpSpPr>
            <a:xfrm>
              <a:off x="6004372" y="1906879"/>
              <a:ext cx="2070288" cy="764858"/>
              <a:chOff x="4255382" y="365125"/>
              <a:chExt cx="1219200" cy="450984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90CC331-EADD-45A4-9F0B-D39F24A68E3F}"/>
                  </a:ext>
                </a:extLst>
              </p:cNvPr>
              <p:cNvSpPr/>
              <p:nvPr/>
            </p:nvSpPr>
            <p:spPr>
              <a:xfrm>
                <a:off x="4255382" y="500674"/>
                <a:ext cx="1219200" cy="315435"/>
              </a:xfrm>
              <a:prstGeom prst="rect">
                <a:avLst/>
              </a:prstGeom>
              <a:solidFill>
                <a:srgbClr val="92278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6439"/>
                <a:endParaRPr lang="en-US" sz="3167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0EF74A66-68A8-4EEA-8319-B11215456F26}"/>
                  </a:ext>
                </a:extLst>
              </p:cNvPr>
              <p:cNvSpPr/>
              <p:nvPr/>
            </p:nvSpPr>
            <p:spPr>
              <a:xfrm>
                <a:off x="4319476" y="365125"/>
                <a:ext cx="307575" cy="30757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9227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6439"/>
                <a:endParaRPr lang="en-US" sz="3167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object 2">
                <a:extLst>
                  <a:ext uri="{FF2B5EF4-FFF2-40B4-BE49-F238E27FC236}">
                    <a16:creationId xmlns:a16="http://schemas.microsoft.com/office/drawing/2014/main" id="{32149077-A125-45F9-83A0-4FBF1598531A}"/>
                  </a:ext>
                </a:extLst>
              </p:cNvPr>
              <p:cNvSpPr txBox="1"/>
              <p:nvPr/>
            </p:nvSpPr>
            <p:spPr>
              <a:xfrm>
                <a:off x="4668338" y="547953"/>
                <a:ext cx="627380" cy="21179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R="6746" defTabSz="756439"/>
                <a:r>
                  <a:rPr sz="1167" b="1" spc="-13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Team  </a:t>
                </a:r>
                <a:r>
                  <a:rPr sz="1167" b="1" spc="7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sz="1167" b="1" spc="2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oo</a:t>
                </a:r>
                <a:r>
                  <a:rPr sz="1167" b="1" spc="-7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sz="1167" b="1" spc="13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din</a:t>
                </a:r>
                <a:r>
                  <a:rPr sz="1167" b="1" spc="7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sz="1167" b="1" spc="-13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sz="1167" b="1" spc="13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or</a:t>
                </a:r>
                <a:endParaRPr sz="11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object 8">
                <a:extLst>
                  <a:ext uri="{FF2B5EF4-FFF2-40B4-BE49-F238E27FC236}">
                    <a16:creationId xmlns:a16="http://schemas.microsoft.com/office/drawing/2014/main" id="{1B79201E-666B-4206-ADFC-FBB537CBA2D3}"/>
                  </a:ext>
                </a:extLst>
              </p:cNvPr>
              <p:cNvSpPr txBox="1"/>
              <p:nvPr/>
            </p:nvSpPr>
            <p:spPr>
              <a:xfrm>
                <a:off x="4392936" y="449373"/>
                <a:ext cx="160655" cy="12094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6865" defTabSz="756439"/>
                <a:r>
                  <a:rPr sz="1333" b="1" spc="-33" dirty="0">
                    <a:solidFill>
                      <a:srgbClr val="92278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TC</a:t>
                </a:r>
                <a:endParaRPr sz="1333" dirty="0">
                  <a:solidFill>
                    <a:srgbClr val="92278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A97BD5E-6268-4307-9B17-09D995841A14}"/>
                </a:ext>
              </a:extLst>
            </p:cNvPr>
            <p:cNvGrpSpPr/>
            <p:nvPr/>
          </p:nvGrpSpPr>
          <p:grpSpPr>
            <a:xfrm>
              <a:off x="7898041" y="1906879"/>
              <a:ext cx="2070288" cy="764858"/>
              <a:chOff x="5544873" y="365125"/>
              <a:chExt cx="1219200" cy="450984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A3C41C4C-2745-468B-BDC2-D0BD0D984531}"/>
                  </a:ext>
                </a:extLst>
              </p:cNvPr>
              <p:cNvGrpSpPr/>
              <p:nvPr/>
            </p:nvGrpSpPr>
            <p:grpSpPr>
              <a:xfrm>
                <a:off x="5544873" y="365125"/>
                <a:ext cx="1219200" cy="450984"/>
                <a:chOff x="5635607" y="832325"/>
                <a:chExt cx="1219200" cy="450984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707721A5-0038-4C29-8B10-3B9B84D811D4}"/>
                    </a:ext>
                  </a:extLst>
                </p:cNvPr>
                <p:cNvSpPr/>
                <p:nvPr/>
              </p:nvSpPr>
              <p:spPr>
                <a:xfrm>
                  <a:off x="5635607" y="967874"/>
                  <a:ext cx="1219200" cy="315435"/>
                </a:xfrm>
                <a:prstGeom prst="rect">
                  <a:avLst/>
                </a:prstGeom>
                <a:solidFill>
                  <a:srgbClr val="92278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6439"/>
                  <a:endParaRPr lang="en-US" sz="3167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2BAD6A89-C835-49C5-A54D-654799CCFBB8}"/>
                    </a:ext>
                  </a:extLst>
                </p:cNvPr>
                <p:cNvSpPr/>
                <p:nvPr/>
              </p:nvSpPr>
              <p:spPr>
                <a:xfrm>
                  <a:off x="5699701" y="832325"/>
                  <a:ext cx="307575" cy="307575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92278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6439"/>
                  <a:endParaRPr lang="en-US" sz="3167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4" name="object 9">
                <a:extLst>
                  <a:ext uri="{FF2B5EF4-FFF2-40B4-BE49-F238E27FC236}">
                    <a16:creationId xmlns:a16="http://schemas.microsoft.com/office/drawing/2014/main" id="{4D9D52FE-ADFA-4BAA-82D9-DBAED28B2EF4}"/>
                  </a:ext>
                </a:extLst>
              </p:cNvPr>
              <p:cNvSpPr txBox="1"/>
              <p:nvPr/>
            </p:nvSpPr>
            <p:spPr>
              <a:xfrm>
                <a:off x="5949350" y="547953"/>
                <a:ext cx="688057" cy="21179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defTabSz="756439"/>
                <a:r>
                  <a:rPr sz="1167" b="1" spc="13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Regional</a:t>
                </a:r>
                <a:r>
                  <a:rPr sz="1167" b="1" spc="-93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1167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Vice</a:t>
                </a:r>
                <a:endParaRPr sz="11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756439"/>
                <a:r>
                  <a:rPr sz="1167" b="1" spc="13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President</a:t>
                </a:r>
                <a:endParaRPr sz="11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object 10">
                <a:extLst>
                  <a:ext uri="{FF2B5EF4-FFF2-40B4-BE49-F238E27FC236}">
                    <a16:creationId xmlns:a16="http://schemas.microsoft.com/office/drawing/2014/main" id="{8665B120-6710-400B-9C86-B541975E49E4}"/>
                  </a:ext>
                </a:extLst>
              </p:cNvPr>
              <p:cNvSpPr txBox="1"/>
              <p:nvPr/>
            </p:nvSpPr>
            <p:spPr>
              <a:xfrm>
                <a:off x="5650847" y="449373"/>
                <a:ext cx="231775" cy="12094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6865" defTabSz="756439"/>
                <a:r>
                  <a:rPr lang="en-US" sz="1333" b="1" spc="-33" dirty="0">
                    <a:solidFill>
                      <a:srgbClr val="92278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sz="1333" b="1" dirty="0">
                    <a:solidFill>
                      <a:srgbClr val="92278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VP</a:t>
                </a:r>
                <a:endParaRPr sz="1333" dirty="0">
                  <a:solidFill>
                    <a:srgbClr val="92278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5361114-4996-4740-A9E6-C0CACE6500F6}"/>
                </a:ext>
              </a:extLst>
            </p:cNvPr>
            <p:cNvGrpSpPr/>
            <p:nvPr/>
          </p:nvGrpSpPr>
          <p:grpSpPr>
            <a:xfrm>
              <a:off x="9791708" y="1906879"/>
              <a:ext cx="2070288" cy="764858"/>
              <a:chOff x="6834364" y="365125"/>
              <a:chExt cx="1219200" cy="450984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1A8044A-66A0-4B4A-A25A-C3B73E84C8FD}"/>
                  </a:ext>
                </a:extLst>
              </p:cNvPr>
              <p:cNvGrpSpPr/>
              <p:nvPr/>
            </p:nvGrpSpPr>
            <p:grpSpPr>
              <a:xfrm>
                <a:off x="6834364" y="365125"/>
                <a:ext cx="1219200" cy="450984"/>
                <a:chOff x="6977901" y="855051"/>
                <a:chExt cx="1219200" cy="450984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BA2C8A35-9BD0-4C99-BDD8-769B9D2263EB}"/>
                    </a:ext>
                  </a:extLst>
                </p:cNvPr>
                <p:cNvSpPr/>
                <p:nvPr/>
              </p:nvSpPr>
              <p:spPr>
                <a:xfrm>
                  <a:off x="6977901" y="990600"/>
                  <a:ext cx="1219200" cy="315435"/>
                </a:xfrm>
                <a:prstGeom prst="rect">
                  <a:avLst/>
                </a:prstGeom>
                <a:solidFill>
                  <a:srgbClr val="92278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6439"/>
                  <a:endParaRPr lang="en-US" sz="3167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F431AF70-9968-4505-8DD2-F2D8D791C6DD}"/>
                    </a:ext>
                  </a:extLst>
                </p:cNvPr>
                <p:cNvSpPr/>
                <p:nvPr/>
              </p:nvSpPr>
              <p:spPr>
                <a:xfrm>
                  <a:off x="7041995" y="855051"/>
                  <a:ext cx="307575" cy="307575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92278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6439"/>
                  <a:endParaRPr lang="en-US" sz="3167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9" name="object 3">
                <a:extLst>
                  <a:ext uri="{FF2B5EF4-FFF2-40B4-BE49-F238E27FC236}">
                    <a16:creationId xmlns:a16="http://schemas.microsoft.com/office/drawing/2014/main" id="{ADE46745-2A87-4391-84A2-4113EE12F40D}"/>
                  </a:ext>
                </a:extLst>
              </p:cNvPr>
              <p:cNvSpPr txBox="1"/>
              <p:nvPr/>
            </p:nvSpPr>
            <p:spPr>
              <a:xfrm>
                <a:off x="7281712" y="547953"/>
                <a:ext cx="591185" cy="21179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R="6746" defTabSz="756439"/>
                <a:r>
                  <a:rPr sz="1167" b="1" spc="13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Senior</a:t>
                </a:r>
                <a:r>
                  <a:rPr sz="1167" b="1" spc="-8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1167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Vice  </a:t>
                </a:r>
                <a:r>
                  <a:rPr sz="1167" b="1" spc="13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President</a:t>
                </a:r>
                <a:endParaRPr sz="11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object 10">
                <a:extLst>
                  <a:ext uri="{FF2B5EF4-FFF2-40B4-BE49-F238E27FC236}">
                    <a16:creationId xmlns:a16="http://schemas.microsoft.com/office/drawing/2014/main" id="{0305F836-1687-43E1-B265-2558B342EE87}"/>
                  </a:ext>
                </a:extLst>
              </p:cNvPr>
              <p:cNvSpPr txBox="1"/>
              <p:nvPr/>
            </p:nvSpPr>
            <p:spPr>
              <a:xfrm>
                <a:off x="6943712" y="449373"/>
                <a:ext cx="231775" cy="12094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6865" defTabSz="756439"/>
                <a:r>
                  <a:rPr sz="1333" b="1" spc="-33" dirty="0">
                    <a:solidFill>
                      <a:srgbClr val="92278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sz="1333" b="1" dirty="0">
                    <a:solidFill>
                      <a:srgbClr val="92278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VP</a:t>
                </a:r>
                <a:endParaRPr sz="1333" dirty="0">
                  <a:solidFill>
                    <a:srgbClr val="92278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89BA513-3189-4309-94AC-DDBAEA53CC1A}"/>
              </a:ext>
            </a:extLst>
          </p:cNvPr>
          <p:cNvSpPr/>
          <p:nvPr/>
        </p:nvSpPr>
        <p:spPr>
          <a:xfrm>
            <a:off x="2928735" y="2478964"/>
            <a:ext cx="6839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spc="-37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Gana BONOS Adquiriendo Clientes y Construyendo Tu Equipo</a:t>
            </a:r>
            <a:endParaRPr lang="es-MX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819AFA6-3BF7-4161-950E-993B0DE30D8F}"/>
              </a:ext>
            </a:extLst>
          </p:cNvPr>
          <p:cNvSpPr/>
          <p:nvPr/>
        </p:nvSpPr>
        <p:spPr>
          <a:xfrm>
            <a:off x="2231643" y="1802068"/>
            <a:ext cx="18000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spc="-3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$300 por </a:t>
            </a:r>
            <a:r>
              <a:rPr lang="es-MX" sz="1400" b="1" spc="-37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QBL</a:t>
            </a:r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ADA80FE-CFA6-43D6-A230-E12736515578}"/>
              </a:ext>
            </a:extLst>
          </p:cNvPr>
          <p:cNvSpPr/>
          <p:nvPr/>
        </p:nvSpPr>
        <p:spPr>
          <a:xfrm>
            <a:off x="4152853" y="1794936"/>
            <a:ext cx="18000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spc="-3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$800 por </a:t>
            </a:r>
            <a:r>
              <a:rPr lang="es-MX" sz="1400" b="1" spc="-37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QBL</a:t>
            </a:r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CC4D5FB-8770-4A51-84D5-2ACCC22CF733}"/>
              </a:ext>
            </a:extLst>
          </p:cNvPr>
          <p:cNvSpPr/>
          <p:nvPr/>
        </p:nvSpPr>
        <p:spPr>
          <a:xfrm>
            <a:off x="6096000" y="1794936"/>
            <a:ext cx="1894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spc="-3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$2300 por </a:t>
            </a:r>
            <a:r>
              <a:rPr lang="es-MX" sz="1400" b="1" spc="-37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QBL</a:t>
            </a:r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FA39FB8-F79F-469C-8466-AF3CC4F4A928}"/>
              </a:ext>
            </a:extLst>
          </p:cNvPr>
          <p:cNvSpPr/>
          <p:nvPr/>
        </p:nvSpPr>
        <p:spPr>
          <a:xfrm>
            <a:off x="7967806" y="1794936"/>
            <a:ext cx="1894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spc="-3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$2900 por </a:t>
            </a:r>
            <a:r>
              <a:rPr lang="es-MX" sz="1400" b="1" spc="-37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QBL</a:t>
            </a:r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414A678-10D6-4D2E-91FD-838EA8D1BA2E}"/>
              </a:ext>
            </a:extLst>
          </p:cNvPr>
          <p:cNvSpPr/>
          <p:nvPr/>
        </p:nvSpPr>
        <p:spPr>
          <a:xfrm>
            <a:off x="9879825" y="1794935"/>
            <a:ext cx="1894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spc="-3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$3200 por </a:t>
            </a:r>
            <a:r>
              <a:rPr lang="es-MX" sz="1400" b="1" spc="-37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QBL</a:t>
            </a:r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3EAE202-583B-4EC3-ADA5-DE0D25755B77}"/>
              </a:ext>
            </a:extLst>
          </p:cNvPr>
          <p:cNvSpPr/>
          <p:nvPr/>
        </p:nvSpPr>
        <p:spPr>
          <a:xfrm>
            <a:off x="695239" y="1763237"/>
            <a:ext cx="1355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spc="-3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clientes en </a:t>
            </a:r>
          </a:p>
          <a:p>
            <a:r>
              <a:rPr lang="es-MX" sz="1400" b="1" spc="-3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de $200 +</a:t>
            </a:r>
            <a:endParaRPr lang="es-MX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246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object 126"/>
          <p:cNvSpPr txBox="1"/>
          <p:nvPr/>
        </p:nvSpPr>
        <p:spPr>
          <a:xfrm>
            <a:off x="7077638" y="544443"/>
            <a:ext cx="346463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/>
            <a:r>
              <a:rPr lang="es-MX" sz="1600" b="1" spc="15" dirty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 </a:t>
            </a:r>
          </a:p>
          <a:p>
            <a:pPr marL="12700" algn="r"/>
            <a:endParaRPr lang="es-MX" sz="1600" dirty="0">
              <a:solidFill>
                <a:schemeClr val="accent6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78" name="object 2"/>
          <p:cNvSpPr/>
          <p:nvPr/>
        </p:nvSpPr>
        <p:spPr>
          <a:xfrm>
            <a:off x="10072202" y="6483192"/>
            <a:ext cx="596265" cy="0"/>
          </a:xfrm>
          <a:custGeom>
            <a:avLst/>
            <a:gdLst/>
            <a:ahLst/>
            <a:cxnLst/>
            <a:rect l="l" t="t" r="r" b="b"/>
            <a:pathLst>
              <a:path w="596265">
                <a:moveTo>
                  <a:pt x="0" y="0"/>
                </a:moveTo>
                <a:lnTo>
                  <a:pt x="595807" y="0"/>
                </a:lnTo>
              </a:path>
            </a:pathLst>
          </a:custGeom>
          <a:ln w="25400">
            <a:solidFill>
              <a:srgbClr val="102C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CuadroTexto 7"/>
          <p:cNvSpPr txBox="1">
            <a:spLocks noChangeArrowheads="1"/>
          </p:cNvSpPr>
          <p:nvPr/>
        </p:nvSpPr>
        <p:spPr bwMode="auto">
          <a:xfrm>
            <a:off x="1520952" y="205889"/>
            <a:ext cx="7772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None/>
              <a:defRPr/>
            </a:pPr>
            <a:r>
              <a:rPr lang="es-ES_tradnl" altLang="es-MX" sz="4800" dirty="0">
                <a:solidFill>
                  <a:srgbClr val="A028B5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rPr>
              <a:t>Bonos por adquirir CLIENTES</a:t>
            </a:r>
            <a:endParaRPr lang="es-ES_tradnl" altLang="es-MX" sz="4000" dirty="0">
              <a:solidFill>
                <a:srgbClr val="FF9300"/>
              </a:solidFill>
              <a:latin typeface="Impact" panose="020B0806030902050204" pitchFamily="34" charset="0"/>
              <a:ea typeface="Impact" panose="020B0806030902050204" pitchFamily="34" charset="0"/>
              <a:cs typeface="Impact" panose="020B080603090205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115" y="2212749"/>
            <a:ext cx="7955314" cy="371248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752600" y="1059707"/>
            <a:ext cx="8637271" cy="981379"/>
            <a:chOff x="1188424" y="949999"/>
            <a:chExt cx="7418469" cy="98137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8424" y="957729"/>
              <a:ext cx="1096209" cy="61728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83513" y="949999"/>
              <a:ext cx="2190750" cy="5905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59018" y="957729"/>
              <a:ext cx="2047875" cy="5905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231104" y="1552950"/>
              <a:ext cx="990600" cy="3693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MX" b="1" dirty="0"/>
                <a:t>1 punto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07388" y="1525570"/>
              <a:ext cx="1143000" cy="3693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MX" b="1" dirty="0"/>
                <a:t>2 puntos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11455" y="1562046"/>
              <a:ext cx="1143000" cy="3693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MX" b="1" dirty="0"/>
                <a:t>3 puntos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5C782E-F748-4C67-87C6-1067364EC639}"/>
              </a:ext>
            </a:extLst>
          </p:cNvPr>
          <p:cNvGrpSpPr/>
          <p:nvPr/>
        </p:nvGrpSpPr>
        <p:grpSpPr>
          <a:xfrm>
            <a:off x="0" y="4767319"/>
            <a:ext cx="12192000" cy="2132612"/>
            <a:chOff x="0" y="4767319"/>
            <a:chExt cx="12192000" cy="2132612"/>
          </a:xfrm>
        </p:grpSpPr>
        <p:pic>
          <p:nvPicPr>
            <p:cNvPr id="18" name="Imagen 2">
              <a:extLst>
                <a:ext uri="{FF2B5EF4-FFF2-40B4-BE49-F238E27FC236}">
                  <a16:creationId xmlns:a16="http://schemas.microsoft.com/office/drawing/2014/main" id="{C06B7CA5-F7EE-4E5D-B76A-F09648307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67319"/>
              <a:ext cx="12192000" cy="213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Imagen 5">
              <a:extLst>
                <a:ext uri="{FF2B5EF4-FFF2-40B4-BE49-F238E27FC236}">
                  <a16:creationId xmlns:a16="http://schemas.microsoft.com/office/drawing/2014/main" id="{8323C403-8B75-45EF-B71A-B2C4F9FE6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35" y="5621401"/>
              <a:ext cx="1055175" cy="1076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n 10">
              <a:extLst>
                <a:ext uri="{FF2B5EF4-FFF2-40B4-BE49-F238E27FC236}">
                  <a16:creationId xmlns:a16="http://schemas.microsoft.com/office/drawing/2014/main" id="{EDF73494-D88C-4D30-B8A2-3942732BF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8539" y="5840968"/>
              <a:ext cx="1427025" cy="856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5441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object 2"/>
          <p:cNvSpPr/>
          <p:nvPr/>
        </p:nvSpPr>
        <p:spPr>
          <a:xfrm flipV="1">
            <a:off x="10418175" y="6642866"/>
            <a:ext cx="596265" cy="45719"/>
          </a:xfrm>
          <a:custGeom>
            <a:avLst/>
            <a:gdLst/>
            <a:ahLst/>
            <a:cxnLst/>
            <a:rect l="l" t="t" r="r" b="b"/>
            <a:pathLst>
              <a:path w="596265">
                <a:moveTo>
                  <a:pt x="0" y="0"/>
                </a:moveTo>
                <a:lnTo>
                  <a:pt x="595807" y="0"/>
                </a:lnTo>
              </a:path>
            </a:pathLst>
          </a:custGeom>
          <a:ln w="25400">
            <a:solidFill>
              <a:srgbClr val="102C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5886020" y="1122533"/>
            <a:ext cx="15224" cy="279546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7"/>
          <p:cNvSpPr txBox="1">
            <a:spLocks noChangeArrowheads="1"/>
          </p:cNvSpPr>
          <p:nvPr/>
        </p:nvSpPr>
        <p:spPr bwMode="auto">
          <a:xfrm>
            <a:off x="450119" y="0"/>
            <a:ext cx="1082748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None/>
              <a:defRPr/>
            </a:pPr>
            <a:r>
              <a:rPr lang="es-ES_tradnl" altLang="es-MX" sz="4000" b="1" dirty="0">
                <a:solidFill>
                  <a:srgbClr val="7030A0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rPr>
              <a:t>Hasta </a:t>
            </a:r>
            <a:r>
              <a:rPr lang="es-ES_tradnl" altLang="es-MX" sz="4400" b="1" dirty="0">
                <a:solidFill>
                  <a:srgbClr val="7030A0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rPr>
              <a:t>$85,000 </a:t>
            </a:r>
            <a:r>
              <a:rPr lang="es-ES_tradnl" altLang="es-MX" sz="4000" dirty="0">
                <a:solidFill>
                  <a:srgbClr val="A028B5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rPr>
              <a:t>en Bonos por arranque INCREÍBLE</a:t>
            </a:r>
            <a:endParaRPr lang="es-ES_tradnl" altLang="es-MX" dirty="0">
              <a:solidFill>
                <a:srgbClr val="FF9300"/>
              </a:solidFill>
              <a:latin typeface="Impact" panose="020B0806030902050204" pitchFamily="34" charset="0"/>
              <a:ea typeface="Impact" panose="020B0806030902050204" pitchFamily="34" charset="0"/>
              <a:cs typeface="Impact" panose="020B080603090205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4600" y="6476008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Ver documentos sobre Bonos Promocionales para términos y condiciones</a:t>
            </a:r>
          </a:p>
        </p:txBody>
      </p:sp>
      <p:sp>
        <p:nvSpPr>
          <p:cNvPr id="19" name="CuadroTexto 7">
            <a:extLst>
              <a:ext uri="{FF2B5EF4-FFF2-40B4-BE49-F238E27FC236}">
                <a16:creationId xmlns:a16="http://schemas.microsoft.com/office/drawing/2014/main" id="{92E87C1B-6923-41AA-95C6-C6519486A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472" y="3632537"/>
            <a:ext cx="36646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None/>
              <a:defRPr/>
            </a:pPr>
            <a:r>
              <a:rPr lang="es-ES_tradnl" altLang="es-MX" sz="4000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rPr>
              <a:t>Gana $5000</a:t>
            </a:r>
          </a:p>
          <a:p>
            <a:pPr algn="ctr" defTabSz="457200">
              <a:spcBef>
                <a:spcPct val="0"/>
              </a:spcBef>
              <a:buNone/>
              <a:defRPr/>
            </a:pPr>
            <a:r>
              <a:rPr lang="es-ES_tradnl" altLang="es-MX" sz="1800" dirty="0" err="1"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rPr>
              <a:t>ETT</a:t>
            </a:r>
            <a:r>
              <a:rPr lang="es-ES_tradnl" altLang="es-MX" sz="1800" dirty="0"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rPr>
              <a:t> en 30 días</a:t>
            </a:r>
            <a:endParaRPr lang="es-ES_tradnl" altLang="es-MX" sz="1400" dirty="0">
              <a:latin typeface="Impact" panose="020B0806030902050204" pitchFamily="34" charset="0"/>
              <a:ea typeface="Impact" panose="020B0806030902050204" pitchFamily="34" charset="0"/>
              <a:cs typeface="Impact" panose="020B0806030902050204" pitchFamily="34" charset="0"/>
            </a:endParaRPr>
          </a:p>
        </p:txBody>
      </p:sp>
      <p:sp>
        <p:nvSpPr>
          <p:cNvPr id="20" name="CuadroTexto 7">
            <a:extLst>
              <a:ext uri="{FF2B5EF4-FFF2-40B4-BE49-F238E27FC236}">
                <a16:creationId xmlns:a16="http://schemas.microsoft.com/office/drawing/2014/main" id="{1255148B-237B-47C3-B758-F40A34BE5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1132" y="3587115"/>
            <a:ext cx="4538823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None/>
              <a:defRPr/>
            </a:pPr>
            <a:r>
              <a:rPr lang="es-ES_tradnl" altLang="es-MX" sz="4000" dirty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rPr>
              <a:t>Gana  hasta $30,000</a:t>
            </a:r>
          </a:p>
          <a:p>
            <a:pPr algn="ctr" defTabSz="457200">
              <a:spcBef>
                <a:spcPct val="0"/>
              </a:spcBef>
              <a:buNone/>
              <a:defRPr/>
            </a:pPr>
            <a:r>
              <a:rPr lang="es-ES_tradnl" altLang="es-MX" sz="1800" dirty="0" err="1"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rPr>
              <a:t>ETL</a:t>
            </a:r>
            <a:r>
              <a:rPr lang="es-ES_tradnl" altLang="es-MX" sz="1800" dirty="0"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rPr>
              <a:t> en 60 días y mantener por 3 meses</a:t>
            </a:r>
            <a:endParaRPr lang="es-ES_tradnl" altLang="es-MX" sz="1400" dirty="0">
              <a:latin typeface="Impact" panose="020B0806030902050204" pitchFamily="34" charset="0"/>
              <a:ea typeface="Impact" panose="020B0806030902050204" pitchFamily="34" charset="0"/>
              <a:cs typeface="Impact" panose="020B080603090205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7E1044-30AC-4777-8547-11559317D590}"/>
              </a:ext>
            </a:extLst>
          </p:cNvPr>
          <p:cNvGrpSpPr/>
          <p:nvPr/>
        </p:nvGrpSpPr>
        <p:grpSpPr>
          <a:xfrm>
            <a:off x="5785826" y="4795850"/>
            <a:ext cx="1036248" cy="699493"/>
            <a:chOff x="7710325" y="1110159"/>
            <a:chExt cx="642072" cy="375557"/>
          </a:xfrm>
        </p:grpSpPr>
        <p:sp>
          <p:nvSpPr>
            <p:cNvPr id="22" name="object 56">
              <a:extLst>
                <a:ext uri="{FF2B5EF4-FFF2-40B4-BE49-F238E27FC236}">
                  <a16:creationId xmlns:a16="http://schemas.microsoft.com/office/drawing/2014/main" id="{5DAED389-B6B1-4181-9363-2639AC3F2F94}"/>
                </a:ext>
              </a:extLst>
            </p:cNvPr>
            <p:cNvSpPr txBox="1"/>
            <p:nvPr/>
          </p:nvSpPr>
          <p:spPr>
            <a:xfrm>
              <a:off x="7877731" y="1110159"/>
              <a:ext cx="474666" cy="1487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13" marR="0" lvl="0" indent="0" algn="l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spc="-13" dirty="0">
                  <a:solidFill>
                    <a:srgbClr val="231F20"/>
                  </a:solidFill>
                  <a:latin typeface="Gotham"/>
                  <a:cs typeface="Gotham"/>
                </a:rPr>
                <a:t>Tú</a:t>
              </a:r>
              <a:r>
                <a:rPr lang="en-US" spc="-13" dirty="0">
                  <a:solidFill>
                    <a:srgbClr val="231F20"/>
                  </a:solidFill>
                  <a:latin typeface="Gotham"/>
                  <a:cs typeface="Gotham"/>
                </a:rPr>
                <a:t> TC</a:t>
              </a:r>
              <a:endParaRPr kumimoji="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n-ea"/>
                <a:cs typeface="Gotham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7CA6F96-92EE-4BFD-BCA9-74D7F4655E8D}"/>
                </a:ext>
              </a:extLst>
            </p:cNvPr>
            <p:cNvGrpSpPr/>
            <p:nvPr/>
          </p:nvGrpSpPr>
          <p:grpSpPr>
            <a:xfrm>
              <a:off x="7710325" y="1117100"/>
              <a:ext cx="132715" cy="368616"/>
              <a:chOff x="7808088" y="1117100"/>
              <a:chExt cx="132715" cy="368616"/>
            </a:xfrm>
          </p:grpSpPr>
          <p:sp>
            <p:nvSpPr>
              <p:cNvPr id="24" name="object 69">
                <a:extLst>
                  <a:ext uri="{FF2B5EF4-FFF2-40B4-BE49-F238E27FC236}">
                    <a16:creationId xmlns:a16="http://schemas.microsoft.com/office/drawing/2014/main" id="{D0F4084E-9ECB-4A8D-A156-2AE1B041C9BC}"/>
                  </a:ext>
                </a:extLst>
              </p:cNvPr>
              <p:cNvSpPr/>
              <p:nvPr/>
            </p:nvSpPr>
            <p:spPr>
              <a:xfrm>
                <a:off x="7808088" y="1222826"/>
                <a:ext cx="132715" cy="262890"/>
              </a:xfrm>
              <a:custGeom>
                <a:avLst/>
                <a:gdLst/>
                <a:ahLst/>
                <a:cxnLst/>
                <a:rect l="l" t="t" r="r" b="b"/>
                <a:pathLst>
                  <a:path w="132715" h="262889">
                    <a:moveTo>
                      <a:pt x="106832" y="156781"/>
                    </a:moveTo>
                    <a:lnTo>
                      <a:pt x="25882" y="156781"/>
                    </a:lnTo>
                    <a:lnTo>
                      <a:pt x="25882" y="243192"/>
                    </a:lnTo>
                    <a:lnTo>
                      <a:pt x="27402" y="250711"/>
                    </a:lnTo>
                    <a:lnTo>
                      <a:pt x="31546" y="256851"/>
                    </a:lnTo>
                    <a:lnTo>
                      <a:pt x="37691" y="260990"/>
                    </a:lnTo>
                    <a:lnTo>
                      <a:pt x="45212" y="262508"/>
                    </a:lnTo>
                    <a:lnTo>
                      <a:pt x="87503" y="262508"/>
                    </a:lnTo>
                    <a:lnTo>
                      <a:pt x="95023" y="260990"/>
                    </a:lnTo>
                    <a:lnTo>
                      <a:pt x="101168" y="256851"/>
                    </a:lnTo>
                    <a:lnTo>
                      <a:pt x="105312" y="250711"/>
                    </a:lnTo>
                    <a:lnTo>
                      <a:pt x="106832" y="243192"/>
                    </a:lnTo>
                    <a:lnTo>
                      <a:pt x="106832" y="156781"/>
                    </a:lnTo>
                    <a:close/>
                  </a:path>
                  <a:path w="132715" h="262889">
                    <a:moveTo>
                      <a:pt x="107556" y="0"/>
                    </a:moveTo>
                    <a:lnTo>
                      <a:pt x="25158" y="0"/>
                    </a:lnTo>
                    <a:lnTo>
                      <a:pt x="15366" y="1977"/>
                    </a:lnTo>
                    <a:lnTo>
                      <a:pt x="7369" y="7369"/>
                    </a:lnTo>
                    <a:lnTo>
                      <a:pt x="1977" y="15366"/>
                    </a:lnTo>
                    <a:lnTo>
                      <a:pt x="0" y="25158"/>
                    </a:lnTo>
                    <a:lnTo>
                      <a:pt x="0" y="131622"/>
                    </a:lnTo>
                    <a:lnTo>
                      <a:pt x="1977" y="141415"/>
                    </a:lnTo>
                    <a:lnTo>
                      <a:pt x="7369" y="149412"/>
                    </a:lnTo>
                    <a:lnTo>
                      <a:pt x="15366" y="154804"/>
                    </a:lnTo>
                    <a:lnTo>
                      <a:pt x="25158" y="156781"/>
                    </a:lnTo>
                    <a:lnTo>
                      <a:pt x="107556" y="156781"/>
                    </a:lnTo>
                    <a:lnTo>
                      <a:pt x="117348" y="154804"/>
                    </a:lnTo>
                    <a:lnTo>
                      <a:pt x="125345" y="149412"/>
                    </a:lnTo>
                    <a:lnTo>
                      <a:pt x="130737" y="141415"/>
                    </a:lnTo>
                    <a:lnTo>
                      <a:pt x="132715" y="131622"/>
                    </a:lnTo>
                    <a:lnTo>
                      <a:pt x="132715" y="25158"/>
                    </a:lnTo>
                    <a:lnTo>
                      <a:pt x="130737" y="15366"/>
                    </a:lnTo>
                    <a:lnTo>
                      <a:pt x="125345" y="7369"/>
                    </a:lnTo>
                    <a:lnTo>
                      <a:pt x="117348" y="1977"/>
                    </a:lnTo>
                    <a:lnTo>
                      <a:pt x="107556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6081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object 70">
                <a:extLst>
                  <a:ext uri="{FF2B5EF4-FFF2-40B4-BE49-F238E27FC236}">
                    <a16:creationId xmlns:a16="http://schemas.microsoft.com/office/drawing/2014/main" id="{B17ACB4C-FE72-428D-A47B-5618C33D0093}"/>
                  </a:ext>
                </a:extLst>
              </p:cNvPr>
              <p:cNvSpPr/>
              <p:nvPr/>
            </p:nvSpPr>
            <p:spPr>
              <a:xfrm>
                <a:off x="7825958" y="1117100"/>
                <a:ext cx="97155" cy="97155"/>
              </a:xfrm>
              <a:custGeom>
                <a:avLst/>
                <a:gdLst/>
                <a:ahLst/>
                <a:cxnLst/>
                <a:rect l="l" t="t" r="r" b="b"/>
                <a:pathLst>
                  <a:path w="97154" h="97155">
                    <a:moveTo>
                      <a:pt x="48488" y="0"/>
                    </a:moveTo>
                    <a:lnTo>
                      <a:pt x="29612" y="3809"/>
                    </a:lnTo>
                    <a:lnTo>
                      <a:pt x="14200" y="14200"/>
                    </a:lnTo>
                    <a:lnTo>
                      <a:pt x="3809" y="29612"/>
                    </a:lnTo>
                    <a:lnTo>
                      <a:pt x="0" y="48488"/>
                    </a:lnTo>
                    <a:lnTo>
                      <a:pt x="3809" y="67364"/>
                    </a:lnTo>
                    <a:lnTo>
                      <a:pt x="14200" y="82777"/>
                    </a:lnTo>
                    <a:lnTo>
                      <a:pt x="29612" y="93167"/>
                    </a:lnTo>
                    <a:lnTo>
                      <a:pt x="48488" y="96977"/>
                    </a:lnTo>
                    <a:lnTo>
                      <a:pt x="67364" y="93167"/>
                    </a:lnTo>
                    <a:lnTo>
                      <a:pt x="82777" y="82777"/>
                    </a:lnTo>
                    <a:lnTo>
                      <a:pt x="93167" y="67364"/>
                    </a:lnTo>
                    <a:lnTo>
                      <a:pt x="96977" y="48488"/>
                    </a:lnTo>
                    <a:lnTo>
                      <a:pt x="93167" y="29612"/>
                    </a:lnTo>
                    <a:lnTo>
                      <a:pt x="82777" y="14200"/>
                    </a:lnTo>
                    <a:lnTo>
                      <a:pt x="67364" y="3809"/>
                    </a:lnTo>
                    <a:lnTo>
                      <a:pt x="48488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6081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6" name="CuadroTexto 7">
            <a:extLst>
              <a:ext uri="{FF2B5EF4-FFF2-40B4-BE49-F238E27FC236}">
                <a16:creationId xmlns:a16="http://schemas.microsoft.com/office/drawing/2014/main" id="{19A0C777-FA3F-4D4D-A9C8-58F033401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593" y="5385468"/>
            <a:ext cx="4538823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None/>
              <a:defRPr/>
            </a:pPr>
            <a:r>
              <a:rPr lang="es-ES_tradnl" altLang="es-MX" sz="4000" dirty="0">
                <a:solidFill>
                  <a:srgbClr val="0070C0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rPr>
              <a:t>Gana  hasta $50,000</a:t>
            </a:r>
          </a:p>
          <a:p>
            <a:pPr algn="ctr" defTabSz="457200">
              <a:spcBef>
                <a:spcPct val="0"/>
              </a:spcBef>
              <a:buNone/>
              <a:defRPr/>
            </a:pPr>
            <a:r>
              <a:rPr lang="es-ES_tradnl" altLang="es-MX" sz="1800" dirty="0"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rPr>
              <a:t>TC en 120 días y mantener por 4 meses</a:t>
            </a:r>
            <a:endParaRPr lang="es-ES_tradnl" altLang="es-MX" sz="1400" dirty="0">
              <a:latin typeface="Impact" panose="020B0806030902050204" pitchFamily="34" charset="0"/>
              <a:ea typeface="Impact" panose="020B0806030902050204" pitchFamily="34" charset="0"/>
              <a:cs typeface="Impact" panose="020B080603090205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C39082-F016-4952-807C-67D3EF51DD7D}"/>
              </a:ext>
            </a:extLst>
          </p:cNvPr>
          <p:cNvSpPr/>
          <p:nvPr/>
        </p:nvSpPr>
        <p:spPr>
          <a:xfrm>
            <a:off x="1047493" y="3505200"/>
            <a:ext cx="457200" cy="533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/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330FBC0-D009-4AF3-8ACD-2293D7DF01FF}"/>
              </a:ext>
            </a:extLst>
          </p:cNvPr>
          <p:cNvSpPr/>
          <p:nvPr/>
        </p:nvSpPr>
        <p:spPr>
          <a:xfrm>
            <a:off x="6477000" y="3505200"/>
            <a:ext cx="457200" cy="533400"/>
          </a:xfrm>
          <a:prstGeom prst="ellips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/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D336692-4892-4C42-B56D-C63249B4532B}"/>
              </a:ext>
            </a:extLst>
          </p:cNvPr>
          <p:cNvSpPr/>
          <p:nvPr/>
        </p:nvSpPr>
        <p:spPr>
          <a:xfrm>
            <a:off x="3352800" y="5250520"/>
            <a:ext cx="457200" cy="53340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/>
              <a:t>3</a:t>
            </a:r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E291B57A-2E94-42D9-811C-A9E871B1D125}"/>
              </a:ext>
            </a:extLst>
          </p:cNvPr>
          <p:cNvSpPr/>
          <p:nvPr/>
        </p:nvSpPr>
        <p:spPr>
          <a:xfrm flipV="1">
            <a:off x="1191307" y="6637814"/>
            <a:ext cx="596265" cy="45719"/>
          </a:xfrm>
          <a:custGeom>
            <a:avLst/>
            <a:gdLst/>
            <a:ahLst/>
            <a:cxnLst/>
            <a:rect l="l" t="t" r="r" b="b"/>
            <a:pathLst>
              <a:path w="596265">
                <a:moveTo>
                  <a:pt x="0" y="0"/>
                </a:moveTo>
                <a:lnTo>
                  <a:pt x="595807" y="0"/>
                </a:lnTo>
              </a:path>
            </a:pathLst>
          </a:custGeom>
          <a:ln w="25400">
            <a:solidFill>
              <a:srgbClr val="102C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B6153FF-8527-45FE-87BD-E1758F3CB75C}"/>
              </a:ext>
            </a:extLst>
          </p:cNvPr>
          <p:cNvGrpSpPr/>
          <p:nvPr/>
        </p:nvGrpSpPr>
        <p:grpSpPr>
          <a:xfrm>
            <a:off x="1077973" y="928554"/>
            <a:ext cx="3992359" cy="2312880"/>
            <a:chOff x="960641" y="808446"/>
            <a:chExt cx="3687559" cy="262397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A04D9B2-1D98-460C-B91A-7934DEF31323}"/>
                </a:ext>
              </a:extLst>
            </p:cNvPr>
            <p:cNvGrpSpPr/>
            <p:nvPr/>
          </p:nvGrpSpPr>
          <p:grpSpPr>
            <a:xfrm>
              <a:off x="1600200" y="808446"/>
              <a:ext cx="3048000" cy="707885"/>
              <a:chOff x="7710325" y="1110159"/>
              <a:chExt cx="1888578" cy="380063"/>
            </a:xfrm>
          </p:grpSpPr>
          <p:sp>
            <p:nvSpPr>
              <p:cNvPr id="32" name="object 56">
                <a:extLst>
                  <a:ext uri="{FF2B5EF4-FFF2-40B4-BE49-F238E27FC236}">
                    <a16:creationId xmlns:a16="http://schemas.microsoft.com/office/drawing/2014/main" id="{0DE1E92B-6E1C-411E-86A7-0E23597A8EE7}"/>
                  </a:ext>
                </a:extLst>
              </p:cNvPr>
              <p:cNvSpPr txBox="1"/>
              <p:nvPr/>
            </p:nvSpPr>
            <p:spPr>
              <a:xfrm>
                <a:off x="7877731" y="1110159"/>
                <a:ext cx="1721172" cy="38006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6913" marR="0" lvl="0" indent="0" algn="l" defTabSz="6081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MX" b="1" spc="-13" dirty="0">
                    <a:solidFill>
                      <a:srgbClr val="231F20"/>
                    </a:solidFill>
                    <a:latin typeface="Gotham"/>
                    <a:cs typeface="Gotham"/>
                  </a:rPr>
                  <a:t>Tú</a:t>
                </a:r>
                <a:r>
                  <a:rPr lang="en-US" b="1" spc="-13" dirty="0">
                    <a:solidFill>
                      <a:srgbClr val="231F20"/>
                    </a:solidFill>
                    <a:latin typeface="Gotham"/>
                    <a:cs typeface="Gotham"/>
                  </a:rPr>
                  <a:t> </a:t>
                </a:r>
                <a:r>
                  <a:rPr lang="en-US" sz="2000" b="1" spc="-13" dirty="0" err="1">
                    <a:solidFill>
                      <a:srgbClr val="231F20"/>
                    </a:solidFill>
                    <a:latin typeface="Gotham"/>
                    <a:cs typeface="Gotham"/>
                  </a:rPr>
                  <a:t>ETT</a:t>
                </a:r>
                <a:endParaRPr lang="en-US" b="1" spc="-13" dirty="0">
                  <a:solidFill>
                    <a:srgbClr val="231F20"/>
                  </a:solidFill>
                  <a:latin typeface="Gotham"/>
                  <a:cs typeface="Gotham"/>
                </a:endParaRPr>
              </a:p>
              <a:p>
                <a:pPr marL="16913" marR="0" lvl="0" indent="0" algn="l" defTabSz="6081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-13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Gotham"/>
                    <a:ea typeface="+mn-ea"/>
                    <a:cs typeface="Gotham"/>
                  </a:rPr>
                  <a:t>10 </a:t>
                </a:r>
                <a:r>
                  <a:rPr kumimoji="0" lang="en-US" sz="1400" b="1" i="0" u="none" strike="noStrike" kern="1200" cap="none" spc="-13" normalizeH="0" baseline="0" noProof="0" dirty="0" err="1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Gotham"/>
                    <a:ea typeface="+mn-ea"/>
                    <a:cs typeface="Gotham"/>
                  </a:rPr>
                  <a:t>PUNTOS</a:t>
                </a:r>
                <a:r>
                  <a:rPr kumimoji="0" lang="en-US" sz="1400" b="1" i="0" u="none" strike="noStrike" kern="1200" cap="none" spc="-13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Gotham"/>
                    <a:ea typeface="+mn-ea"/>
                    <a:cs typeface="Gotham"/>
                  </a:rPr>
                  <a:t> </a:t>
                </a:r>
                <a:r>
                  <a:rPr kumimoji="0" lang="en-US" sz="1200" b="1" i="0" u="none" strike="noStrike" kern="1200" cap="none" spc="-13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Gotham"/>
                    <a:ea typeface="+mn-ea"/>
                    <a:cs typeface="Gotham"/>
                  </a:rPr>
                  <a:t>DE </a:t>
                </a:r>
                <a:r>
                  <a:rPr kumimoji="0" lang="en-US" sz="1200" b="1" i="0" u="none" strike="noStrike" kern="1200" cap="none" spc="-13" normalizeH="0" baseline="0" noProof="0" dirty="0" err="1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Gotham"/>
                    <a:ea typeface="+mn-ea"/>
                    <a:cs typeface="Gotham"/>
                  </a:rPr>
                  <a:t>CLIENTES</a:t>
                </a:r>
                <a:r>
                  <a:rPr kumimoji="0" lang="en-US" sz="1200" b="1" i="0" u="none" strike="noStrike" kern="1200" cap="none" spc="-13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Gotham"/>
                    <a:ea typeface="+mn-ea"/>
                    <a:cs typeface="Gotham"/>
                  </a:rPr>
                  <a:t> CON </a:t>
                </a:r>
                <a:r>
                  <a:rPr kumimoji="0" lang="en-US" sz="1200" b="1" i="0" u="none" strike="noStrike" kern="1200" cap="none" spc="-13" normalizeH="0" baseline="0" noProof="0" dirty="0" err="1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Gotham"/>
                    <a:ea typeface="+mn-ea"/>
                    <a:cs typeface="Gotham"/>
                  </a:rPr>
                  <a:t>PORTABILIDAD</a:t>
                </a:r>
                <a:r>
                  <a:rPr kumimoji="0" lang="en-US" sz="1200" b="1" i="0" u="none" strike="noStrike" kern="1200" cap="none" spc="-13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Gotham"/>
                    <a:ea typeface="+mn-ea"/>
                    <a:cs typeface="Gotham"/>
                  </a:rPr>
                  <a:t> </a:t>
                </a:r>
                <a:endParaRPr kumimoji="0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Gotham"/>
                  <a:ea typeface="+mn-ea"/>
                  <a:cs typeface="Gotham"/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38066F6A-926F-433F-B573-88FC952014F4}"/>
                  </a:ext>
                </a:extLst>
              </p:cNvPr>
              <p:cNvGrpSpPr/>
              <p:nvPr/>
            </p:nvGrpSpPr>
            <p:grpSpPr>
              <a:xfrm>
                <a:off x="7710325" y="1117100"/>
                <a:ext cx="132715" cy="368616"/>
                <a:chOff x="7808088" y="1117100"/>
                <a:chExt cx="132715" cy="368616"/>
              </a:xfrm>
            </p:grpSpPr>
            <p:sp>
              <p:nvSpPr>
                <p:cNvPr id="34" name="object 69">
                  <a:extLst>
                    <a:ext uri="{FF2B5EF4-FFF2-40B4-BE49-F238E27FC236}">
                      <a16:creationId xmlns:a16="http://schemas.microsoft.com/office/drawing/2014/main" id="{C03E1187-D721-49CD-B7BA-DAFA1A540036}"/>
                    </a:ext>
                  </a:extLst>
                </p:cNvPr>
                <p:cNvSpPr/>
                <p:nvPr/>
              </p:nvSpPr>
              <p:spPr>
                <a:xfrm>
                  <a:off x="7808088" y="1222826"/>
                  <a:ext cx="132715" cy="26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715" h="262889">
                      <a:moveTo>
                        <a:pt x="106832" y="156781"/>
                      </a:moveTo>
                      <a:lnTo>
                        <a:pt x="25882" y="156781"/>
                      </a:lnTo>
                      <a:lnTo>
                        <a:pt x="25882" y="243192"/>
                      </a:lnTo>
                      <a:lnTo>
                        <a:pt x="27402" y="250711"/>
                      </a:lnTo>
                      <a:lnTo>
                        <a:pt x="31546" y="256851"/>
                      </a:lnTo>
                      <a:lnTo>
                        <a:pt x="37691" y="260990"/>
                      </a:lnTo>
                      <a:lnTo>
                        <a:pt x="45212" y="262508"/>
                      </a:lnTo>
                      <a:lnTo>
                        <a:pt x="87503" y="262508"/>
                      </a:lnTo>
                      <a:lnTo>
                        <a:pt x="95023" y="260990"/>
                      </a:lnTo>
                      <a:lnTo>
                        <a:pt x="101168" y="256851"/>
                      </a:lnTo>
                      <a:lnTo>
                        <a:pt x="105312" y="250711"/>
                      </a:lnTo>
                      <a:lnTo>
                        <a:pt x="106832" y="243192"/>
                      </a:lnTo>
                      <a:lnTo>
                        <a:pt x="106832" y="156781"/>
                      </a:lnTo>
                      <a:close/>
                    </a:path>
                    <a:path w="132715" h="262889">
                      <a:moveTo>
                        <a:pt x="107556" y="0"/>
                      </a:moveTo>
                      <a:lnTo>
                        <a:pt x="25158" y="0"/>
                      </a:lnTo>
                      <a:lnTo>
                        <a:pt x="15366" y="1977"/>
                      </a:lnTo>
                      <a:lnTo>
                        <a:pt x="7369" y="7369"/>
                      </a:lnTo>
                      <a:lnTo>
                        <a:pt x="1977" y="15366"/>
                      </a:lnTo>
                      <a:lnTo>
                        <a:pt x="0" y="25158"/>
                      </a:lnTo>
                      <a:lnTo>
                        <a:pt x="0" y="131622"/>
                      </a:lnTo>
                      <a:lnTo>
                        <a:pt x="1977" y="141415"/>
                      </a:lnTo>
                      <a:lnTo>
                        <a:pt x="7369" y="149412"/>
                      </a:lnTo>
                      <a:lnTo>
                        <a:pt x="15366" y="154804"/>
                      </a:lnTo>
                      <a:lnTo>
                        <a:pt x="25158" y="156781"/>
                      </a:lnTo>
                      <a:lnTo>
                        <a:pt x="107556" y="156781"/>
                      </a:lnTo>
                      <a:lnTo>
                        <a:pt x="117348" y="154804"/>
                      </a:lnTo>
                      <a:lnTo>
                        <a:pt x="125345" y="149412"/>
                      </a:lnTo>
                      <a:lnTo>
                        <a:pt x="130737" y="141415"/>
                      </a:lnTo>
                      <a:lnTo>
                        <a:pt x="132715" y="131622"/>
                      </a:lnTo>
                      <a:lnTo>
                        <a:pt x="132715" y="25158"/>
                      </a:lnTo>
                      <a:lnTo>
                        <a:pt x="130737" y="15366"/>
                      </a:lnTo>
                      <a:lnTo>
                        <a:pt x="125345" y="7369"/>
                      </a:lnTo>
                      <a:lnTo>
                        <a:pt x="117348" y="1977"/>
                      </a:lnTo>
                      <a:lnTo>
                        <a:pt x="107556" y="0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60812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bject 70">
                  <a:extLst>
                    <a:ext uri="{FF2B5EF4-FFF2-40B4-BE49-F238E27FC236}">
                      <a16:creationId xmlns:a16="http://schemas.microsoft.com/office/drawing/2014/main" id="{F4D3C587-5D38-4CD5-849C-A75D304BA3B3}"/>
                    </a:ext>
                  </a:extLst>
                </p:cNvPr>
                <p:cNvSpPr/>
                <p:nvPr/>
              </p:nvSpPr>
              <p:spPr>
                <a:xfrm>
                  <a:off x="7825958" y="1117100"/>
                  <a:ext cx="97155" cy="97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4" h="97155">
                      <a:moveTo>
                        <a:pt x="48488" y="0"/>
                      </a:moveTo>
                      <a:lnTo>
                        <a:pt x="29612" y="3809"/>
                      </a:lnTo>
                      <a:lnTo>
                        <a:pt x="14200" y="14200"/>
                      </a:lnTo>
                      <a:lnTo>
                        <a:pt x="3809" y="29612"/>
                      </a:lnTo>
                      <a:lnTo>
                        <a:pt x="0" y="48488"/>
                      </a:lnTo>
                      <a:lnTo>
                        <a:pt x="3809" y="67364"/>
                      </a:lnTo>
                      <a:lnTo>
                        <a:pt x="14200" y="82777"/>
                      </a:lnTo>
                      <a:lnTo>
                        <a:pt x="29612" y="93167"/>
                      </a:lnTo>
                      <a:lnTo>
                        <a:pt x="48488" y="96977"/>
                      </a:lnTo>
                      <a:lnTo>
                        <a:pt x="67364" y="93167"/>
                      </a:lnTo>
                      <a:lnTo>
                        <a:pt x="82777" y="82777"/>
                      </a:lnTo>
                      <a:lnTo>
                        <a:pt x="93167" y="67364"/>
                      </a:lnTo>
                      <a:lnTo>
                        <a:pt x="96977" y="48488"/>
                      </a:lnTo>
                      <a:lnTo>
                        <a:pt x="93167" y="29612"/>
                      </a:lnTo>
                      <a:lnTo>
                        <a:pt x="82777" y="14200"/>
                      </a:lnTo>
                      <a:lnTo>
                        <a:pt x="67364" y="3809"/>
                      </a:lnTo>
                      <a:lnTo>
                        <a:pt x="48488" y="0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60812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" name="object 69">
              <a:extLst>
                <a:ext uri="{FF2B5EF4-FFF2-40B4-BE49-F238E27FC236}">
                  <a16:creationId xmlns:a16="http://schemas.microsoft.com/office/drawing/2014/main" id="{BD43BBAC-6C40-47AB-84E9-613CA587B09A}"/>
                </a:ext>
              </a:extLst>
            </p:cNvPr>
            <p:cNvSpPr/>
            <p:nvPr/>
          </p:nvSpPr>
          <p:spPr>
            <a:xfrm>
              <a:off x="2133600" y="2216769"/>
              <a:ext cx="214190" cy="489645"/>
            </a:xfrm>
            <a:custGeom>
              <a:avLst/>
              <a:gdLst/>
              <a:ahLst/>
              <a:cxnLst/>
              <a:rect l="l" t="t" r="r" b="b"/>
              <a:pathLst>
                <a:path w="132715" h="262889">
                  <a:moveTo>
                    <a:pt x="106832" y="156781"/>
                  </a:moveTo>
                  <a:lnTo>
                    <a:pt x="25882" y="156781"/>
                  </a:lnTo>
                  <a:lnTo>
                    <a:pt x="25882" y="243192"/>
                  </a:lnTo>
                  <a:lnTo>
                    <a:pt x="27402" y="250711"/>
                  </a:lnTo>
                  <a:lnTo>
                    <a:pt x="31546" y="256851"/>
                  </a:lnTo>
                  <a:lnTo>
                    <a:pt x="37691" y="260990"/>
                  </a:lnTo>
                  <a:lnTo>
                    <a:pt x="45212" y="262508"/>
                  </a:lnTo>
                  <a:lnTo>
                    <a:pt x="87503" y="262508"/>
                  </a:lnTo>
                  <a:lnTo>
                    <a:pt x="95023" y="260990"/>
                  </a:lnTo>
                  <a:lnTo>
                    <a:pt x="101168" y="256851"/>
                  </a:lnTo>
                  <a:lnTo>
                    <a:pt x="105312" y="250711"/>
                  </a:lnTo>
                  <a:lnTo>
                    <a:pt x="106832" y="243192"/>
                  </a:lnTo>
                  <a:lnTo>
                    <a:pt x="106832" y="156781"/>
                  </a:lnTo>
                  <a:close/>
                </a:path>
                <a:path w="132715" h="262889">
                  <a:moveTo>
                    <a:pt x="107556" y="0"/>
                  </a:moveTo>
                  <a:lnTo>
                    <a:pt x="25158" y="0"/>
                  </a:lnTo>
                  <a:lnTo>
                    <a:pt x="15366" y="1977"/>
                  </a:lnTo>
                  <a:lnTo>
                    <a:pt x="7369" y="7369"/>
                  </a:lnTo>
                  <a:lnTo>
                    <a:pt x="1977" y="15366"/>
                  </a:lnTo>
                  <a:lnTo>
                    <a:pt x="0" y="25158"/>
                  </a:lnTo>
                  <a:lnTo>
                    <a:pt x="0" y="131622"/>
                  </a:lnTo>
                  <a:lnTo>
                    <a:pt x="1977" y="141415"/>
                  </a:lnTo>
                  <a:lnTo>
                    <a:pt x="7369" y="149412"/>
                  </a:lnTo>
                  <a:lnTo>
                    <a:pt x="15366" y="154804"/>
                  </a:lnTo>
                  <a:lnTo>
                    <a:pt x="25158" y="156781"/>
                  </a:lnTo>
                  <a:lnTo>
                    <a:pt x="107556" y="156781"/>
                  </a:lnTo>
                  <a:lnTo>
                    <a:pt x="117348" y="154804"/>
                  </a:lnTo>
                  <a:lnTo>
                    <a:pt x="125345" y="149412"/>
                  </a:lnTo>
                  <a:lnTo>
                    <a:pt x="130737" y="141415"/>
                  </a:lnTo>
                  <a:lnTo>
                    <a:pt x="132715" y="131622"/>
                  </a:lnTo>
                  <a:lnTo>
                    <a:pt x="132715" y="25158"/>
                  </a:lnTo>
                  <a:lnTo>
                    <a:pt x="130737" y="15366"/>
                  </a:lnTo>
                  <a:lnTo>
                    <a:pt x="125345" y="7369"/>
                  </a:lnTo>
                  <a:lnTo>
                    <a:pt x="117348" y="1977"/>
                  </a:lnTo>
                  <a:lnTo>
                    <a:pt x="107556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70">
              <a:extLst>
                <a:ext uri="{FF2B5EF4-FFF2-40B4-BE49-F238E27FC236}">
                  <a16:creationId xmlns:a16="http://schemas.microsoft.com/office/drawing/2014/main" id="{AB76CF6A-0491-497A-ABB1-D59BD0E83612}"/>
                </a:ext>
              </a:extLst>
            </p:cNvPr>
            <p:cNvSpPr/>
            <p:nvPr/>
          </p:nvSpPr>
          <p:spPr>
            <a:xfrm>
              <a:off x="2162441" y="2019849"/>
              <a:ext cx="156799" cy="180956"/>
            </a:xfrm>
            <a:custGeom>
              <a:avLst/>
              <a:gdLst/>
              <a:ahLst/>
              <a:cxnLst/>
              <a:rect l="l" t="t" r="r" b="b"/>
              <a:pathLst>
                <a:path w="97154" h="97155">
                  <a:moveTo>
                    <a:pt x="48488" y="0"/>
                  </a:moveTo>
                  <a:lnTo>
                    <a:pt x="29612" y="3809"/>
                  </a:lnTo>
                  <a:lnTo>
                    <a:pt x="14200" y="14200"/>
                  </a:lnTo>
                  <a:lnTo>
                    <a:pt x="3809" y="29612"/>
                  </a:lnTo>
                  <a:lnTo>
                    <a:pt x="0" y="48488"/>
                  </a:lnTo>
                  <a:lnTo>
                    <a:pt x="3809" y="67364"/>
                  </a:lnTo>
                  <a:lnTo>
                    <a:pt x="14200" y="82777"/>
                  </a:lnTo>
                  <a:lnTo>
                    <a:pt x="29612" y="93167"/>
                  </a:lnTo>
                  <a:lnTo>
                    <a:pt x="48488" y="96977"/>
                  </a:lnTo>
                  <a:lnTo>
                    <a:pt x="67364" y="93167"/>
                  </a:lnTo>
                  <a:lnTo>
                    <a:pt x="82777" y="82777"/>
                  </a:lnTo>
                  <a:lnTo>
                    <a:pt x="93167" y="67364"/>
                  </a:lnTo>
                  <a:lnTo>
                    <a:pt x="96977" y="48488"/>
                  </a:lnTo>
                  <a:lnTo>
                    <a:pt x="93167" y="29612"/>
                  </a:lnTo>
                  <a:lnTo>
                    <a:pt x="82777" y="14200"/>
                  </a:lnTo>
                  <a:lnTo>
                    <a:pt x="67364" y="3809"/>
                  </a:lnTo>
                  <a:lnTo>
                    <a:pt x="4848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69">
              <a:extLst>
                <a:ext uri="{FF2B5EF4-FFF2-40B4-BE49-F238E27FC236}">
                  <a16:creationId xmlns:a16="http://schemas.microsoft.com/office/drawing/2014/main" id="{0BDCE07E-DAD9-4D3B-9040-9A01D2343BE9}"/>
                </a:ext>
              </a:extLst>
            </p:cNvPr>
            <p:cNvSpPr/>
            <p:nvPr/>
          </p:nvSpPr>
          <p:spPr>
            <a:xfrm>
              <a:off x="1066800" y="2253555"/>
              <a:ext cx="214190" cy="489645"/>
            </a:xfrm>
            <a:custGeom>
              <a:avLst/>
              <a:gdLst/>
              <a:ahLst/>
              <a:cxnLst/>
              <a:rect l="l" t="t" r="r" b="b"/>
              <a:pathLst>
                <a:path w="132715" h="262889">
                  <a:moveTo>
                    <a:pt x="106832" y="156781"/>
                  </a:moveTo>
                  <a:lnTo>
                    <a:pt x="25882" y="156781"/>
                  </a:lnTo>
                  <a:lnTo>
                    <a:pt x="25882" y="243192"/>
                  </a:lnTo>
                  <a:lnTo>
                    <a:pt x="27402" y="250711"/>
                  </a:lnTo>
                  <a:lnTo>
                    <a:pt x="31546" y="256851"/>
                  </a:lnTo>
                  <a:lnTo>
                    <a:pt x="37691" y="260990"/>
                  </a:lnTo>
                  <a:lnTo>
                    <a:pt x="45212" y="262508"/>
                  </a:lnTo>
                  <a:lnTo>
                    <a:pt x="87503" y="262508"/>
                  </a:lnTo>
                  <a:lnTo>
                    <a:pt x="95023" y="260990"/>
                  </a:lnTo>
                  <a:lnTo>
                    <a:pt x="101168" y="256851"/>
                  </a:lnTo>
                  <a:lnTo>
                    <a:pt x="105312" y="250711"/>
                  </a:lnTo>
                  <a:lnTo>
                    <a:pt x="106832" y="243192"/>
                  </a:lnTo>
                  <a:lnTo>
                    <a:pt x="106832" y="156781"/>
                  </a:lnTo>
                  <a:close/>
                </a:path>
                <a:path w="132715" h="262889">
                  <a:moveTo>
                    <a:pt x="107556" y="0"/>
                  </a:moveTo>
                  <a:lnTo>
                    <a:pt x="25158" y="0"/>
                  </a:lnTo>
                  <a:lnTo>
                    <a:pt x="15366" y="1977"/>
                  </a:lnTo>
                  <a:lnTo>
                    <a:pt x="7369" y="7369"/>
                  </a:lnTo>
                  <a:lnTo>
                    <a:pt x="1977" y="15366"/>
                  </a:lnTo>
                  <a:lnTo>
                    <a:pt x="0" y="25158"/>
                  </a:lnTo>
                  <a:lnTo>
                    <a:pt x="0" y="131622"/>
                  </a:lnTo>
                  <a:lnTo>
                    <a:pt x="1977" y="141415"/>
                  </a:lnTo>
                  <a:lnTo>
                    <a:pt x="7369" y="149412"/>
                  </a:lnTo>
                  <a:lnTo>
                    <a:pt x="15366" y="154804"/>
                  </a:lnTo>
                  <a:lnTo>
                    <a:pt x="25158" y="156781"/>
                  </a:lnTo>
                  <a:lnTo>
                    <a:pt x="107556" y="156781"/>
                  </a:lnTo>
                  <a:lnTo>
                    <a:pt x="117348" y="154804"/>
                  </a:lnTo>
                  <a:lnTo>
                    <a:pt x="125345" y="149412"/>
                  </a:lnTo>
                  <a:lnTo>
                    <a:pt x="130737" y="141415"/>
                  </a:lnTo>
                  <a:lnTo>
                    <a:pt x="132715" y="131622"/>
                  </a:lnTo>
                  <a:lnTo>
                    <a:pt x="132715" y="25158"/>
                  </a:lnTo>
                  <a:lnTo>
                    <a:pt x="130737" y="15366"/>
                  </a:lnTo>
                  <a:lnTo>
                    <a:pt x="125345" y="7369"/>
                  </a:lnTo>
                  <a:lnTo>
                    <a:pt x="117348" y="1977"/>
                  </a:lnTo>
                  <a:lnTo>
                    <a:pt x="107556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70">
              <a:extLst>
                <a:ext uri="{FF2B5EF4-FFF2-40B4-BE49-F238E27FC236}">
                  <a16:creationId xmlns:a16="http://schemas.microsoft.com/office/drawing/2014/main" id="{02FF36CB-E472-4678-98ED-A3445962774E}"/>
                </a:ext>
              </a:extLst>
            </p:cNvPr>
            <p:cNvSpPr/>
            <p:nvPr/>
          </p:nvSpPr>
          <p:spPr>
            <a:xfrm>
              <a:off x="1095641" y="2056635"/>
              <a:ext cx="156799" cy="180956"/>
            </a:xfrm>
            <a:custGeom>
              <a:avLst/>
              <a:gdLst/>
              <a:ahLst/>
              <a:cxnLst/>
              <a:rect l="l" t="t" r="r" b="b"/>
              <a:pathLst>
                <a:path w="97154" h="97155">
                  <a:moveTo>
                    <a:pt x="48488" y="0"/>
                  </a:moveTo>
                  <a:lnTo>
                    <a:pt x="29612" y="3809"/>
                  </a:lnTo>
                  <a:lnTo>
                    <a:pt x="14200" y="14200"/>
                  </a:lnTo>
                  <a:lnTo>
                    <a:pt x="3809" y="29612"/>
                  </a:lnTo>
                  <a:lnTo>
                    <a:pt x="0" y="48488"/>
                  </a:lnTo>
                  <a:lnTo>
                    <a:pt x="3809" y="67364"/>
                  </a:lnTo>
                  <a:lnTo>
                    <a:pt x="14200" y="82777"/>
                  </a:lnTo>
                  <a:lnTo>
                    <a:pt x="29612" y="93167"/>
                  </a:lnTo>
                  <a:lnTo>
                    <a:pt x="48488" y="96977"/>
                  </a:lnTo>
                  <a:lnTo>
                    <a:pt x="67364" y="93167"/>
                  </a:lnTo>
                  <a:lnTo>
                    <a:pt x="82777" y="82777"/>
                  </a:lnTo>
                  <a:lnTo>
                    <a:pt x="93167" y="67364"/>
                  </a:lnTo>
                  <a:lnTo>
                    <a:pt x="96977" y="48488"/>
                  </a:lnTo>
                  <a:lnTo>
                    <a:pt x="93167" y="29612"/>
                  </a:lnTo>
                  <a:lnTo>
                    <a:pt x="82777" y="14200"/>
                  </a:lnTo>
                  <a:lnTo>
                    <a:pt x="67364" y="3809"/>
                  </a:lnTo>
                  <a:lnTo>
                    <a:pt x="4848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56">
              <a:extLst>
                <a:ext uri="{FF2B5EF4-FFF2-40B4-BE49-F238E27FC236}">
                  <a16:creationId xmlns:a16="http://schemas.microsoft.com/office/drawing/2014/main" id="{64B878C1-0C68-4150-A2BE-75C7759A4B4C}"/>
                </a:ext>
              </a:extLst>
            </p:cNvPr>
            <p:cNvSpPr txBox="1"/>
            <p:nvPr/>
          </p:nvSpPr>
          <p:spPr>
            <a:xfrm>
              <a:off x="2057400" y="2814557"/>
              <a:ext cx="426508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13" marR="0" lvl="0" indent="0" algn="l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b="1" i="0" u="none" strike="noStrike" kern="1200" cap="none" spc="-13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Gotham"/>
                  <a:ea typeface="+mn-ea"/>
                  <a:cs typeface="Gotham"/>
                </a:rPr>
                <a:t>QBL</a:t>
              </a:r>
              <a:endParaRPr kumimoji="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n-ea"/>
                <a:cs typeface="Gotham"/>
              </a:endParaRPr>
            </a:p>
          </p:txBody>
        </p:sp>
        <p:sp>
          <p:nvSpPr>
            <p:cNvPr id="41" name="object 56">
              <a:extLst>
                <a:ext uri="{FF2B5EF4-FFF2-40B4-BE49-F238E27FC236}">
                  <a16:creationId xmlns:a16="http://schemas.microsoft.com/office/drawing/2014/main" id="{8604F94D-D258-4FE8-9314-8B336DA494F9}"/>
                </a:ext>
              </a:extLst>
            </p:cNvPr>
            <p:cNvSpPr txBox="1"/>
            <p:nvPr/>
          </p:nvSpPr>
          <p:spPr>
            <a:xfrm>
              <a:off x="960641" y="2814556"/>
              <a:ext cx="426508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13" marR="0" lvl="0" indent="0" algn="l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b="1" i="0" u="none" strike="noStrike" kern="1200" cap="none" spc="-13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Gotham"/>
                  <a:ea typeface="+mn-ea"/>
                  <a:cs typeface="Gotham"/>
                </a:rPr>
                <a:t>QBL</a:t>
              </a:r>
              <a:endParaRPr kumimoji="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n-ea"/>
                <a:cs typeface="Gotham"/>
              </a:endParaRPr>
            </a:p>
          </p:txBody>
        </p:sp>
        <p:sp>
          <p:nvSpPr>
            <p:cNvPr id="42" name="Left Brace 41">
              <a:extLst>
                <a:ext uri="{FF2B5EF4-FFF2-40B4-BE49-F238E27FC236}">
                  <a16:creationId xmlns:a16="http://schemas.microsoft.com/office/drawing/2014/main" id="{50B8A70A-F533-4441-B30E-4D3F08983DC7}"/>
                </a:ext>
              </a:extLst>
            </p:cNvPr>
            <p:cNvSpPr/>
            <p:nvPr/>
          </p:nvSpPr>
          <p:spPr>
            <a:xfrm rot="5400000">
              <a:off x="1533145" y="1175096"/>
              <a:ext cx="315104" cy="111690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3" name="object 8">
              <a:extLst>
                <a:ext uri="{FF2B5EF4-FFF2-40B4-BE49-F238E27FC236}">
                  <a16:creationId xmlns:a16="http://schemas.microsoft.com/office/drawing/2014/main" id="{1BD4D2EB-09E5-4FF0-8CFD-FF9094E1C0EF}"/>
                </a:ext>
              </a:extLst>
            </p:cNvPr>
            <p:cNvSpPr txBox="1"/>
            <p:nvPr/>
          </p:nvSpPr>
          <p:spPr>
            <a:xfrm>
              <a:off x="2881048" y="3091555"/>
              <a:ext cx="1538188" cy="34086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13" marR="6765" lvl="0" indent="0" algn="ctr" defTabSz="608121" rtl="0" eaLnBrk="1" fontAlgn="auto" latinLnBrk="0" hangingPunct="1">
                <a:lnSpc>
                  <a:spcPct val="104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65" b="0" i="0" u="none" strike="noStrike" kern="1200" cap="none" spc="-13" normalizeH="0" baseline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Gotham"/>
                  <a:ea typeface="+mn-ea"/>
                  <a:cs typeface="Gotham"/>
                </a:rPr>
                <a:t>Con un máximo de 15 puntos por línea de negocio</a:t>
              </a:r>
              <a:endParaRPr kumimoji="0" lang="es-MX" sz="1065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n-ea"/>
                <a:cs typeface="Gotham"/>
              </a:endParaRPr>
            </a:p>
          </p:txBody>
        </p:sp>
        <p:sp>
          <p:nvSpPr>
            <p:cNvPr id="44" name="object 16">
              <a:extLst>
                <a:ext uri="{FF2B5EF4-FFF2-40B4-BE49-F238E27FC236}">
                  <a16:creationId xmlns:a16="http://schemas.microsoft.com/office/drawing/2014/main" id="{15ECA3C8-27A4-42DB-88B0-3B961DCB79F8}"/>
                </a:ext>
              </a:extLst>
            </p:cNvPr>
            <p:cNvSpPr/>
            <p:nvPr/>
          </p:nvSpPr>
          <p:spPr>
            <a:xfrm>
              <a:off x="3010004" y="1583635"/>
              <a:ext cx="1280273" cy="1280273"/>
            </a:xfrm>
            <a:custGeom>
              <a:avLst/>
              <a:gdLst/>
              <a:ahLst/>
              <a:cxnLst/>
              <a:rect l="l" t="t" r="r" b="b"/>
              <a:pathLst>
                <a:path w="961389" h="961389">
                  <a:moveTo>
                    <a:pt x="480440" y="960882"/>
                  </a:moveTo>
                  <a:lnTo>
                    <a:pt x="529563" y="958401"/>
                  </a:lnTo>
                  <a:lnTo>
                    <a:pt x="577266" y="951121"/>
                  </a:lnTo>
                  <a:lnTo>
                    <a:pt x="623309" y="939282"/>
                  </a:lnTo>
                  <a:lnTo>
                    <a:pt x="667450" y="923126"/>
                  </a:lnTo>
                  <a:lnTo>
                    <a:pt x="709448" y="902895"/>
                  </a:lnTo>
                  <a:lnTo>
                    <a:pt x="749060" y="878830"/>
                  </a:lnTo>
                  <a:lnTo>
                    <a:pt x="786046" y="851172"/>
                  </a:lnTo>
                  <a:lnTo>
                    <a:pt x="820164" y="820164"/>
                  </a:lnTo>
                  <a:lnTo>
                    <a:pt x="851172" y="786046"/>
                  </a:lnTo>
                  <a:lnTo>
                    <a:pt x="878830" y="749060"/>
                  </a:lnTo>
                  <a:lnTo>
                    <a:pt x="902895" y="709448"/>
                  </a:lnTo>
                  <a:lnTo>
                    <a:pt x="923126" y="667450"/>
                  </a:lnTo>
                  <a:lnTo>
                    <a:pt x="939282" y="623309"/>
                  </a:lnTo>
                  <a:lnTo>
                    <a:pt x="951121" y="577266"/>
                  </a:lnTo>
                  <a:lnTo>
                    <a:pt x="958401" y="529563"/>
                  </a:lnTo>
                  <a:lnTo>
                    <a:pt x="960881" y="480441"/>
                  </a:lnTo>
                  <a:lnTo>
                    <a:pt x="958401" y="431318"/>
                  </a:lnTo>
                  <a:lnTo>
                    <a:pt x="951121" y="383615"/>
                  </a:lnTo>
                  <a:lnTo>
                    <a:pt x="939282" y="337572"/>
                  </a:lnTo>
                  <a:lnTo>
                    <a:pt x="923126" y="293431"/>
                  </a:lnTo>
                  <a:lnTo>
                    <a:pt x="902895" y="251433"/>
                  </a:lnTo>
                  <a:lnTo>
                    <a:pt x="878830" y="211821"/>
                  </a:lnTo>
                  <a:lnTo>
                    <a:pt x="851172" y="174835"/>
                  </a:lnTo>
                  <a:lnTo>
                    <a:pt x="820164" y="140717"/>
                  </a:lnTo>
                  <a:lnTo>
                    <a:pt x="786046" y="109709"/>
                  </a:lnTo>
                  <a:lnTo>
                    <a:pt x="749060" y="82051"/>
                  </a:lnTo>
                  <a:lnTo>
                    <a:pt x="709448" y="57986"/>
                  </a:lnTo>
                  <a:lnTo>
                    <a:pt x="667450" y="37755"/>
                  </a:lnTo>
                  <a:lnTo>
                    <a:pt x="623309" y="21599"/>
                  </a:lnTo>
                  <a:lnTo>
                    <a:pt x="577266" y="9760"/>
                  </a:lnTo>
                  <a:lnTo>
                    <a:pt x="529563" y="2480"/>
                  </a:lnTo>
                  <a:lnTo>
                    <a:pt x="480440" y="0"/>
                  </a:lnTo>
                  <a:lnTo>
                    <a:pt x="431318" y="2480"/>
                  </a:lnTo>
                  <a:lnTo>
                    <a:pt x="383615" y="9760"/>
                  </a:lnTo>
                  <a:lnTo>
                    <a:pt x="337572" y="21599"/>
                  </a:lnTo>
                  <a:lnTo>
                    <a:pt x="293431" y="37755"/>
                  </a:lnTo>
                  <a:lnTo>
                    <a:pt x="251433" y="57986"/>
                  </a:lnTo>
                  <a:lnTo>
                    <a:pt x="211821" y="82051"/>
                  </a:lnTo>
                  <a:lnTo>
                    <a:pt x="174835" y="109709"/>
                  </a:lnTo>
                  <a:lnTo>
                    <a:pt x="140717" y="140717"/>
                  </a:lnTo>
                  <a:lnTo>
                    <a:pt x="109709" y="174835"/>
                  </a:lnTo>
                  <a:lnTo>
                    <a:pt x="82051" y="211821"/>
                  </a:lnTo>
                  <a:lnTo>
                    <a:pt x="57986" y="251433"/>
                  </a:lnTo>
                  <a:lnTo>
                    <a:pt x="37755" y="293431"/>
                  </a:lnTo>
                  <a:lnTo>
                    <a:pt x="21599" y="337572"/>
                  </a:lnTo>
                  <a:lnTo>
                    <a:pt x="9760" y="383615"/>
                  </a:lnTo>
                  <a:lnTo>
                    <a:pt x="2480" y="431318"/>
                  </a:lnTo>
                  <a:lnTo>
                    <a:pt x="0" y="480441"/>
                  </a:lnTo>
                  <a:lnTo>
                    <a:pt x="2480" y="529563"/>
                  </a:lnTo>
                  <a:lnTo>
                    <a:pt x="9760" y="577266"/>
                  </a:lnTo>
                  <a:lnTo>
                    <a:pt x="21599" y="623309"/>
                  </a:lnTo>
                  <a:lnTo>
                    <a:pt x="37755" y="667450"/>
                  </a:lnTo>
                  <a:lnTo>
                    <a:pt x="57986" y="709448"/>
                  </a:lnTo>
                  <a:lnTo>
                    <a:pt x="82051" y="749060"/>
                  </a:lnTo>
                  <a:lnTo>
                    <a:pt x="109709" y="786046"/>
                  </a:lnTo>
                  <a:lnTo>
                    <a:pt x="140717" y="820164"/>
                  </a:lnTo>
                  <a:lnTo>
                    <a:pt x="174835" y="851172"/>
                  </a:lnTo>
                  <a:lnTo>
                    <a:pt x="211821" y="878830"/>
                  </a:lnTo>
                  <a:lnTo>
                    <a:pt x="251433" y="902895"/>
                  </a:lnTo>
                  <a:lnTo>
                    <a:pt x="293431" y="923126"/>
                  </a:lnTo>
                  <a:lnTo>
                    <a:pt x="337572" y="939282"/>
                  </a:lnTo>
                  <a:lnTo>
                    <a:pt x="383615" y="951121"/>
                  </a:lnTo>
                  <a:lnTo>
                    <a:pt x="431318" y="958401"/>
                  </a:lnTo>
                  <a:lnTo>
                    <a:pt x="480440" y="960882"/>
                  </a:lnTo>
                  <a:close/>
                </a:path>
              </a:pathLst>
            </a:custGeom>
            <a:ln w="38100">
              <a:solidFill>
                <a:schemeClr val="accent6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srgbClr val="92278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bject 17">
              <a:extLst>
                <a:ext uri="{FF2B5EF4-FFF2-40B4-BE49-F238E27FC236}">
                  <a16:creationId xmlns:a16="http://schemas.microsoft.com/office/drawing/2014/main" id="{82343894-DDA4-4F2C-8899-894BA95F33CC}"/>
                </a:ext>
              </a:extLst>
            </p:cNvPr>
            <p:cNvSpPr txBox="1"/>
            <p:nvPr/>
          </p:nvSpPr>
          <p:spPr>
            <a:xfrm>
              <a:off x="3090323" y="1555237"/>
              <a:ext cx="1167973" cy="113903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264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Gotham"/>
                  <a:ea typeface="+mn-ea"/>
                  <a:cs typeface="Gotham"/>
                </a:rPr>
                <a:t>30</a:t>
              </a:r>
              <a:endParaRPr kumimoji="0" sz="2264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Gotham"/>
                <a:ea typeface="+mn-ea"/>
                <a:cs typeface="Gotham"/>
              </a:endParaRPr>
            </a:p>
            <a:p>
              <a:pPr marL="0" marR="0" lvl="0" indent="0" algn="ctr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65" b="1" i="0" u="none" strike="noStrike" kern="1200" cap="none" spc="-27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Gotham"/>
                  <a:ea typeface="+mn-ea"/>
                  <a:cs typeface="Gotham"/>
                </a:rPr>
                <a:t>Puntos de clientes </a:t>
              </a:r>
            </a:p>
            <a:p>
              <a:pPr marL="0" marR="0" lvl="0" indent="0" algn="ctr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65" b="1" i="0" u="none" strike="noStrike" kern="1200" cap="none" spc="-27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Gotham"/>
                  <a:ea typeface="+mn-ea"/>
                  <a:cs typeface="Gotham"/>
                </a:rPr>
                <a:t>en tu equipo</a:t>
              </a:r>
            </a:p>
            <a:p>
              <a:pPr marL="0" marR="0" lvl="0" indent="0" algn="ctr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sz="1065" b="1" spc="-27" dirty="0">
                  <a:solidFill>
                    <a:schemeClr val="accent6"/>
                  </a:solidFill>
                  <a:latin typeface="Gotham"/>
                  <a:cs typeface="Gotham"/>
                </a:rPr>
                <a:t>(Personal y de </a:t>
              </a:r>
            </a:p>
            <a:p>
              <a:pPr marL="0" marR="0" lvl="0" indent="0" algn="ctr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sz="1065" b="1" spc="-27" dirty="0">
                  <a:solidFill>
                    <a:schemeClr val="accent6"/>
                  </a:solidFill>
                  <a:latin typeface="Gotham"/>
                  <a:cs typeface="Gotham"/>
                </a:rPr>
                <a:t>línea descendiente</a:t>
              </a:r>
              <a:endParaRPr kumimoji="0" lang="es-MX" sz="932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7FEA9DA-02D2-4591-AAE9-08B33214F481}"/>
              </a:ext>
            </a:extLst>
          </p:cNvPr>
          <p:cNvGrpSpPr/>
          <p:nvPr/>
        </p:nvGrpSpPr>
        <p:grpSpPr>
          <a:xfrm>
            <a:off x="7009898" y="852573"/>
            <a:ext cx="4083790" cy="2489873"/>
            <a:chOff x="6675641" y="693728"/>
            <a:chExt cx="3715966" cy="262397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3DA48FC-99D6-4B16-8040-E25A04F45AAF}"/>
                </a:ext>
              </a:extLst>
            </p:cNvPr>
            <p:cNvGrpSpPr/>
            <p:nvPr/>
          </p:nvGrpSpPr>
          <p:grpSpPr>
            <a:xfrm>
              <a:off x="7315200" y="693728"/>
              <a:ext cx="3048000" cy="707885"/>
              <a:chOff x="7710325" y="1110159"/>
              <a:chExt cx="1888578" cy="380063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65" name="object 56">
                <a:extLst>
                  <a:ext uri="{FF2B5EF4-FFF2-40B4-BE49-F238E27FC236}">
                    <a16:creationId xmlns:a16="http://schemas.microsoft.com/office/drawing/2014/main" id="{FE2CA687-CBA3-49E0-BEDD-1EEDE242A7DF}"/>
                  </a:ext>
                </a:extLst>
              </p:cNvPr>
              <p:cNvSpPr txBox="1"/>
              <p:nvPr/>
            </p:nvSpPr>
            <p:spPr>
              <a:xfrm>
                <a:off x="7877731" y="1110159"/>
                <a:ext cx="1721172" cy="3800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6913" marR="0" lvl="0" indent="0" algn="l" defTabSz="6081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MX" b="1" spc="-13" dirty="0">
                    <a:solidFill>
                      <a:srgbClr val="231F20"/>
                    </a:solidFill>
                    <a:latin typeface="Gotham"/>
                    <a:cs typeface="Gotham"/>
                  </a:rPr>
                  <a:t>Tú</a:t>
                </a:r>
                <a:r>
                  <a:rPr lang="en-US" b="1" spc="-13" dirty="0">
                    <a:solidFill>
                      <a:srgbClr val="231F20"/>
                    </a:solidFill>
                    <a:latin typeface="Gotham"/>
                    <a:cs typeface="Gotham"/>
                  </a:rPr>
                  <a:t> </a:t>
                </a:r>
                <a:r>
                  <a:rPr lang="en-US" sz="2000" b="1" spc="-13" dirty="0" err="1">
                    <a:solidFill>
                      <a:srgbClr val="231F20"/>
                    </a:solidFill>
                    <a:latin typeface="Gotham"/>
                    <a:cs typeface="Gotham"/>
                  </a:rPr>
                  <a:t>ETL</a:t>
                </a:r>
                <a:endParaRPr lang="en-US" b="1" spc="-13" dirty="0">
                  <a:solidFill>
                    <a:srgbClr val="231F20"/>
                  </a:solidFill>
                  <a:latin typeface="Gotham"/>
                  <a:cs typeface="Gotham"/>
                </a:endParaRPr>
              </a:p>
              <a:p>
                <a:pPr marL="16913" marR="0" lvl="0" indent="0" algn="l" defTabSz="6081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-13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Gotham"/>
                    <a:ea typeface="+mn-ea"/>
                    <a:cs typeface="Gotham"/>
                  </a:rPr>
                  <a:t>15 </a:t>
                </a:r>
                <a:r>
                  <a:rPr kumimoji="0" lang="en-US" sz="1400" b="1" i="0" u="none" strike="noStrike" kern="1200" cap="none" spc="-13" normalizeH="0" baseline="0" noProof="0" dirty="0" err="1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Gotham"/>
                    <a:ea typeface="+mn-ea"/>
                    <a:cs typeface="Gotham"/>
                  </a:rPr>
                  <a:t>PUNTOS</a:t>
                </a:r>
                <a:r>
                  <a:rPr kumimoji="0" lang="en-US" sz="1400" b="1" i="0" u="none" strike="noStrike" kern="1200" cap="none" spc="-13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Gotham"/>
                    <a:ea typeface="+mn-ea"/>
                    <a:cs typeface="Gotham"/>
                  </a:rPr>
                  <a:t> </a:t>
                </a:r>
                <a:r>
                  <a:rPr kumimoji="0" lang="en-US" sz="1200" b="1" i="0" u="none" strike="noStrike" kern="1200" cap="none" spc="-13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Gotham"/>
                    <a:ea typeface="+mn-ea"/>
                    <a:cs typeface="Gotham"/>
                  </a:rPr>
                  <a:t>DE </a:t>
                </a:r>
                <a:r>
                  <a:rPr kumimoji="0" lang="en-US" sz="1200" b="1" i="0" u="none" strike="noStrike" kern="1200" cap="none" spc="-13" normalizeH="0" baseline="0" noProof="0" dirty="0" err="1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Gotham"/>
                    <a:ea typeface="+mn-ea"/>
                    <a:cs typeface="Gotham"/>
                  </a:rPr>
                  <a:t>CLIENTES</a:t>
                </a:r>
                <a:r>
                  <a:rPr kumimoji="0" lang="en-US" sz="1200" b="1" i="0" u="none" strike="noStrike" kern="1200" cap="none" spc="-13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Gotham"/>
                    <a:ea typeface="+mn-ea"/>
                    <a:cs typeface="Gotham"/>
                  </a:rPr>
                  <a:t> CON </a:t>
                </a:r>
                <a:r>
                  <a:rPr kumimoji="0" lang="en-US" sz="1200" b="1" i="0" u="none" strike="noStrike" kern="1200" cap="none" spc="-13" normalizeH="0" baseline="0" noProof="0" dirty="0" err="1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Gotham"/>
                    <a:ea typeface="+mn-ea"/>
                    <a:cs typeface="Gotham"/>
                  </a:rPr>
                  <a:t>PORTABILIDAD</a:t>
                </a:r>
                <a:endParaRPr kumimoji="0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Gotham"/>
                  <a:ea typeface="+mn-ea"/>
                  <a:cs typeface="Gotham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32D1BCC6-B5EA-4525-83A0-154C7865EAF4}"/>
                  </a:ext>
                </a:extLst>
              </p:cNvPr>
              <p:cNvGrpSpPr/>
              <p:nvPr/>
            </p:nvGrpSpPr>
            <p:grpSpPr>
              <a:xfrm>
                <a:off x="7710325" y="1117100"/>
                <a:ext cx="132715" cy="368616"/>
                <a:chOff x="7808088" y="1117100"/>
                <a:chExt cx="132715" cy="368616"/>
              </a:xfrm>
              <a:grpFill/>
            </p:grpSpPr>
            <p:sp>
              <p:nvSpPr>
                <p:cNvPr id="67" name="object 69">
                  <a:extLst>
                    <a:ext uri="{FF2B5EF4-FFF2-40B4-BE49-F238E27FC236}">
                      <a16:creationId xmlns:a16="http://schemas.microsoft.com/office/drawing/2014/main" id="{115A3BFF-229A-4D24-89E3-D31777CECBBE}"/>
                    </a:ext>
                  </a:extLst>
                </p:cNvPr>
                <p:cNvSpPr/>
                <p:nvPr/>
              </p:nvSpPr>
              <p:spPr>
                <a:xfrm>
                  <a:off x="7808088" y="1222826"/>
                  <a:ext cx="132715" cy="26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715" h="262889">
                      <a:moveTo>
                        <a:pt x="106832" y="156781"/>
                      </a:moveTo>
                      <a:lnTo>
                        <a:pt x="25882" y="156781"/>
                      </a:lnTo>
                      <a:lnTo>
                        <a:pt x="25882" y="243192"/>
                      </a:lnTo>
                      <a:lnTo>
                        <a:pt x="27402" y="250711"/>
                      </a:lnTo>
                      <a:lnTo>
                        <a:pt x="31546" y="256851"/>
                      </a:lnTo>
                      <a:lnTo>
                        <a:pt x="37691" y="260990"/>
                      </a:lnTo>
                      <a:lnTo>
                        <a:pt x="45212" y="262508"/>
                      </a:lnTo>
                      <a:lnTo>
                        <a:pt x="87503" y="262508"/>
                      </a:lnTo>
                      <a:lnTo>
                        <a:pt x="95023" y="260990"/>
                      </a:lnTo>
                      <a:lnTo>
                        <a:pt x="101168" y="256851"/>
                      </a:lnTo>
                      <a:lnTo>
                        <a:pt x="105312" y="250711"/>
                      </a:lnTo>
                      <a:lnTo>
                        <a:pt x="106832" y="243192"/>
                      </a:lnTo>
                      <a:lnTo>
                        <a:pt x="106832" y="156781"/>
                      </a:lnTo>
                      <a:close/>
                    </a:path>
                    <a:path w="132715" h="262889">
                      <a:moveTo>
                        <a:pt x="107556" y="0"/>
                      </a:moveTo>
                      <a:lnTo>
                        <a:pt x="25158" y="0"/>
                      </a:lnTo>
                      <a:lnTo>
                        <a:pt x="15366" y="1977"/>
                      </a:lnTo>
                      <a:lnTo>
                        <a:pt x="7369" y="7369"/>
                      </a:lnTo>
                      <a:lnTo>
                        <a:pt x="1977" y="15366"/>
                      </a:lnTo>
                      <a:lnTo>
                        <a:pt x="0" y="25158"/>
                      </a:lnTo>
                      <a:lnTo>
                        <a:pt x="0" y="131622"/>
                      </a:lnTo>
                      <a:lnTo>
                        <a:pt x="1977" y="141415"/>
                      </a:lnTo>
                      <a:lnTo>
                        <a:pt x="7369" y="149412"/>
                      </a:lnTo>
                      <a:lnTo>
                        <a:pt x="15366" y="154804"/>
                      </a:lnTo>
                      <a:lnTo>
                        <a:pt x="25158" y="156781"/>
                      </a:lnTo>
                      <a:lnTo>
                        <a:pt x="107556" y="156781"/>
                      </a:lnTo>
                      <a:lnTo>
                        <a:pt x="117348" y="154804"/>
                      </a:lnTo>
                      <a:lnTo>
                        <a:pt x="125345" y="149412"/>
                      </a:lnTo>
                      <a:lnTo>
                        <a:pt x="130737" y="141415"/>
                      </a:lnTo>
                      <a:lnTo>
                        <a:pt x="132715" y="131622"/>
                      </a:lnTo>
                      <a:lnTo>
                        <a:pt x="132715" y="25158"/>
                      </a:lnTo>
                      <a:lnTo>
                        <a:pt x="130737" y="15366"/>
                      </a:lnTo>
                      <a:lnTo>
                        <a:pt x="125345" y="7369"/>
                      </a:lnTo>
                      <a:lnTo>
                        <a:pt x="117348" y="1977"/>
                      </a:lnTo>
                      <a:lnTo>
                        <a:pt x="107556" y="0"/>
                      </a:lnTo>
                      <a:close/>
                    </a:path>
                  </a:pathLst>
                </a:custGeom>
                <a:grpFill/>
              </p:spPr>
              <p:txBody>
                <a:bodyPr wrap="square" lIns="0" tIns="0" rIns="0" bIns="0" rtlCol="0"/>
                <a:lstStyle/>
                <a:p>
                  <a:pPr marL="0" marR="0" lvl="0" indent="0" algn="l" defTabSz="60812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object 70">
                  <a:extLst>
                    <a:ext uri="{FF2B5EF4-FFF2-40B4-BE49-F238E27FC236}">
                      <a16:creationId xmlns:a16="http://schemas.microsoft.com/office/drawing/2014/main" id="{0CD8C2EA-0879-4528-A973-03C8F3A5CB2A}"/>
                    </a:ext>
                  </a:extLst>
                </p:cNvPr>
                <p:cNvSpPr/>
                <p:nvPr/>
              </p:nvSpPr>
              <p:spPr>
                <a:xfrm>
                  <a:off x="7825958" y="1117100"/>
                  <a:ext cx="97155" cy="97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4" h="97155">
                      <a:moveTo>
                        <a:pt x="48488" y="0"/>
                      </a:moveTo>
                      <a:lnTo>
                        <a:pt x="29612" y="3809"/>
                      </a:lnTo>
                      <a:lnTo>
                        <a:pt x="14200" y="14200"/>
                      </a:lnTo>
                      <a:lnTo>
                        <a:pt x="3809" y="29612"/>
                      </a:lnTo>
                      <a:lnTo>
                        <a:pt x="0" y="48488"/>
                      </a:lnTo>
                      <a:lnTo>
                        <a:pt x="3809" y="67364"/>
                      </a:lnTo>
                      <a:lnTo>
                        <a:pt x="14200" y="82777"/>
                      </a:lnTo>
                      <a:lnTo>
                        <a:pt x="29612" y="93167"/>
                      </a:lnTo>
                      <a:lnTo>
                        <a:pt x="48488" y="96977"/>
                      </a:lnTo>
                      <a:lnTo>
                        <a:pt x="67364" y="93167"/>
                      </a:lnTo>
                      <a:lnTo>
                        <a:pt x="82777" y="82777"/>
                      </a:lnTo>
                      <a:lnTo>
                        <a:pt x="93167" y="67364"/>
                      </a:lnTo>
                      <a:lnTo>
                        <a:pt x="96977" y="48488"/>
                      </a:lnTo>
                      <a:lnTo>
                        <a:pt x="93167" y="29612"/>
                      </a:lnTo>
                      <a:lnTo>
                        <a:pt x="82777" y="14200"/>
                      </a:lnTo>
                      <a:lnTo>
                        <a:pt x="67364" y="3809"/>
                      </a:lnTo>
                      <a:lnTo>
                        <a:pt x="48488" y="0"/>
                      </a:lnTo>
                      <a:close/>
                    </a:path>
                  </a:pathLst>
                </a:custGeom>
                <a:grpFill/>
              </p:spPr>
              <p:txBody>
                <a:bodyPr wrap="square" lIns="0" tIns="0" rIns="0" bIns="0" rtlCol="0"/>
                <a:lstStyle/>
                <a:p>
                  <a:pPr marL="0" marR="0" lvl="0" indent="0" algn="l" defTabSz="60812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9" name="object 69">
              <a:extLst>
                <a:ext uri="{FF2B5EF4-FFF2-40B4-BE49-F238E27FC236}">
                  <a16:creationId xmlns:a16="http://schemas.microsoft.com/office/drawing/2014/main" id="{19A6CE35-0D4E-43A3-A536-0820596D6E04}"/>
                </a:ext>
              </a:extLst>
            </p:cNvPr>
            <p:cNvSpPr/>
            <p:nvPr/>
          </p:nvSpPr>
          <p:spPr>
            <a:xfrm>
              <a:off x="7620000" y="2102051"/>
              <a:ext cx="214190" cy="489645"/>
            </a:xfrm>
            <a:custGeom>
              <a:avLst/>
              <a:gdLst/>
              <a:ahLst/>
              <a:cxnLst/>
              <a:rect l="l" t="t" r="r" b="b"/>
              <a:pathLst>
                <a:path w="132715" h="262889">
                  <a:moveTo>
                    <a:pt x="106832" y="156781"/>
                  </a:moveTo>
                  <a:lnTo>
                    <a:pt x="25882" y="156781"/>
                  </a:lnTo>
                  <a:lnTo>
                    <a:pt x="25882" y="243192"/>
                  </a:lnTo>
                  <a:lnTo>
                    <a:pt x="27402" y="250711"/>
                  </a:lnTo>
                  <a:lnTo>
                    <a:pt x="31546" y="256851"/>
                  </a:lnTo>
                  <a:lnTo>
                    <a:pt x="37691" y="260990"/>
                  </a:lnTo>
                  <a:lnTo>
                    <a:pt x="45212" y="262508"/>
                  </a:lnTo>
                  <a:lnTo>
                    <a:pt x="87503" y="262508"/>
                  </a:lnTo>
                  <a:lnTo>
                    <a:pt x="95023" y="260990"/>
                  </a:lnTo>
                  <a:lnTo>
                    <a:pt x="101168" y="256851"/>
                  </a:lnTo>
                  <a:lnTo>
                    <a:pt x="105312" y="250711"/>
                  </a:lnTo>
                  <a:lnTo>
                    <a:pt x="106832" y="243192"/>
                  </a:lnTo>
                  <a:lnTo>
                    <a:pt x="106832" y="156781"/>
                  </a:lnTo>
                  <a:close/>
                </a:path>
                <a:path w="132715" h="262889">
                  <a:moveTo>
                    <a:pt x="107556" y="0"/>
                  </a:moveTo>
                  <a:lnTo>
                    <a:pt x="25158" y="0"/>
                  </a:lnTo>
                  <a:lnTo>
                    <a:pt x="15366" y="1977"/>
                  </a:lnTo>
                  <a:lnTo>
                    <a:pt x="7369" y="7369"/>
                  </a:lnTo>
                  <a:lnTo>
                    <a:pt x="1977" y="15366"/>
                  </a:lnTo>
                  <a:lnTo>
                    <a:pt x="0" y="25158"/>
                  </a:lnTo>
                  <a:lnTo>
                    <a:pt x="0" y="131622"/>
                  </a:lnTo>
                  <a:lnTo>
                    <a:pt x="1977" y="141415"/>
                  </a:lnTo>
                  <a:lnTo>
                    <a:pt x="7369" y="149412"/>
                  </a:lnTo>
                  <a:lnTo>
                    <a:pt x="15366" y="154804"/>
                  </a:lnTo>
                  <a:lnTo>
                    <a:pt x="25158" y="156781"/>
                  </a:lnTo>
                  <a:lnTo>
                    <a:pt x="107556" y="156781"/>
                  </a:lnTo>
                  <a:lnTo>
                    <a:pt x="117348" y="154804"/>
                  </a:lnTo>
                  <a:lnTo>
                    <a:pt x="125345" y="149412"/>
                  </a:lnTo>
                  <a:lnTo>
                    <a:pt x="130737" y="141415"/>
                  </a:lnTo>
                  <a:lnTo>
                    <a:pt x="132715" y="131622"/>
                  </a:lnTo>
                  <a:lnTo>
                    <a:pt x="132715" y="25158"/>
                  </a:lnTo>
                  <a:lnTo>
                    <a:pt x="130737" y="15366"/>
                  </a:lnTo>
                  <a:lnTo>
                    <a:pt x="125345" y="7369"/>
                  </a:lnTo>
                  <a:lnTo>
                    <a:pt x="117348" y="1977"/>
                  </a:lnTo>
                  <a:lnTo>
                    <a:pt x="10755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bject 70">
              <a:extLst>
                <a:ext uri="{FF2B5EF4-FFF2-40B4-BE49-F238E27FC236}">
                  <a16:creationId xmlns:a16="http://schemas.microsoft.com/office/drawing/2014/main" id="{7060C4F6-09CE-42FA-BB0B-E9F69ECDFD68}"/>
                </a:ext>
              </a:extLst>
            </p:cNvPr>
            <p:cNvSpPr/>
            <p:nvPr/>
          </p:nvSpPr>
          <p:spPr>
            <a:xfrm>
              <a:off x="7648841" y="1905131"/>
              <a:ext cx="156799" cy="180956"/>
            </a:xfrm>
            <a:custGeom>
              <a:avLst/>
              <a:gdLst/>
              <a:ahLst/>
              <a:cxnLst/>
              <a:rect l="l" t="t" r="r" b="b"/>
              <a:pathLst>
                <a:path w="97154" h="97155">
                  <a:moveTo>
                    <a:pt x="48488" y="0"/>
                  </a:moveTo>
                  <a:lnTo>
                    <a:pt x="29612" y="3809"/>
                  </a:lnTo>
                  <a:lnTo>
                    <a:pt x="14200" y="14200"/>
                  </a:lnTo>
                  <a:lnTo>
                    <a:pt x="3809" y="29612"/>
                  </a:lnTo>
                  <a:lnTo>
                    <a:pt x="0" y="48488"/>
                  </a:lnTo>
                  <a:lnTo>
                    <a:pt x="3809" y="67364"/>
                  </a:lnTo>
                  <a:lnTo>
                    <a:pt x="14200" y="82777"/>
                  </a:lnTo>
                  <a:lnTo>
                    <a:pt x="29612" y="93167"/>
                  </a:lnTo>
                  <a:lnTo>
                    <a:pt x="48488" y="96977"/>
                  </a:lnTo>
                  <a:lnTo>
                    <a:pt x="67364" y="93167"/>
                  </a:lnTo>
                  <a:lnTo>
                    <a:pt x="82777" y="82777"/>
                  </a:lnTo>
                  <a:lnTo>
                    <a:pt x="93167" y="67364"/>
                  </a:lnTo>
                  <a:lnTo>
                    <a:pt x="96977" y="48488"/>
                  </a:lnTo>
                  <a:lnTo>
                    <a:pt x="93167" y="29612"/>
                  </a:lnTo>
                  <a:lnTo>
                    <a:pt x="82777" y="14200"/>
                  </a:lnTo>
                  <a:lnTo>
                    <a:pt x="67364" y="3809"/>
                  </a:lnTo>
                  <a:lnTo>
                    <a:pt x="48488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69">
              <a:extLst>
                <a:ext uri="{FF2B5EF4-FFF2-40B4-BE49-F238E27FC236}">
                  <a16:creationId xmlns:a16="http://schemas.microsoft.com/office/drawing/2014/main" id="{BD4DDD87-D266-48DF-941F-4E26FC190621}"/>
                </a:ext>
              </a:extLst>
            </p:cNvPr>
            <p:cNvSpPr/>
            <p:nvPr/>
          </p:nvSpPr>
          <p:spPr>
            <a:xfrm>
              <a:off x="6781800" y="2101920"/>
              <a:ext cx="214190" cy="489645"/>
            </a:xfrm>
            <a:custGeom>
              <a:avLst/>
              <a:gdLst/>
              <a:ahLst/>
              <a:cxnLst/>
              <a:rect l="l" t="t" r="r" b="b"/>
              <a:pathLst>
                <a:path w="132715" h="262889">
                  <a:moveTo>
                    <a:pt x="106832" y="156781"/>
                  </a:moveTo>
                  <a:lnTo>
                    <a:pt x="25882" y="156781"/>
                  </a:lnTo>
                  <a:lnTo>
                    <a:pt x="25882" y="243192"/>
                  </a:lnTo>
                  <a:lnTo>
                    <a:pt x="27402" y="250711"/>
                  </a:lnTo>
                  <a:lnTo>
                    <a:pt x="31546" y="256851"/>
                  </a:lnTo>
                  <a:lnTo>
                    <a:pt x="37691" y="260990"/>
                  </a:lnTo>
                  <a:lnTo>
                    <a:pt x="45212" y="262508"/>
                  </a:lnTo>
                  <a:lnTo>
                    <a:pt x="87503" y="262508"/>
                  </a:lnTo>
                  <a:lnTo>
                    <a:pt x="95023" y="260990"/>
                  </a:lnTo>
                  <a:lnTo>
                    <a:pt x="101168" y="256851"/>
                  </a:lnTo>
                  <a:lnTo>
                    <a:pt x="105312" y="250711"/>
                  </a:lnTo>
                  <a:lnTo>
                    <a:pt x="106832" y="243192"/>
                  </a:lnTo>
                  <a:lnTo>
                    <a:pt x="106832" y="156781"/>
                  </a:lnTo>
                  <a:close/>
                </a:path>
                <a:path w="132715" h="262889">
                  <a:moveTo>
                    <a:pt x="107556" y="0"/>
                  </a:moveTo>
                  <a:lnTo>
                    <a:pt x="25158" y="0"/>
                  </a:lnTo>
                  <a:lnTo>
                    <a:pt x="15366" y="1977"/>
                  </a:lnTo>
                  <a:lnTo>
                    <a:pt x="7369" y="7369"/>
                  </a:lnTo>
                  <a:lnTo>
                    <a:pt x="1977" y="15366"/>
                  </a:lnTo>
                  <a:lnTo>
                    <a:pt x="0" y="25158"/>
                  </a:lnTo>
                  <a:lnTo>
                    <a:pt x="0" y="131622"/>
                  </a:lnTo>
                  <a:lnTo>
                    <a:pt x="1977" y="141415"/>
                  </a:lnTo>
                  <a:lnTo>
                    <a:pt x="7369" y="149412"/>
                  </a:lnTo>
                  <a:lnTo>
                    <a:pt x="15366" y="154804"/>
                  </a:lnTo>
                  <a:lnTo>
                    <a:pt x="25158" y="156781"/>
                  </a:lnTo>
                  <a:lnTo>
                    <a:pt x="107556" y="156781"/>
                  </a:lnTo>
                  <a:lnTo>
                    <a:pt x="117348" y="154804"/>
                  </a:lnTo>
                  <a:lnTo>
                    <a:pt x="125345" y="149412"/>
                  </a:lnTo>
                  <a:lnTo>
                    <a:pt x="130737" y="141415"/>
                  </a:lnTo>
                  <a:lnTo>
                    <a:pt x="132715" y="131622"/>
                  </a:lnTo>
                  <a:lnTo>
                    <a:pt x="132715" y="25158"/>
                  </a:lnTo>
                  <a:lnTo>
                    <a:pt x="130737" y="15366"/>
                  </a:lnTo>
                  <a:lnTo>
                    <a:pt x="125345" y="7369"/>
                  </a:lnTo>
                  <a:lnTo>
                    <a:pt x="117348" y="1977"/>
                  </a:lnTo>
                  <a:lnTo>
                    <a:pt x="10755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70">
              <a:extLst>
                <a:ext uri="{FF2B5EF4-FFF2-40B4-BE49-F238E27FC236}">
                  <a16:creationId xmlns:a16="http://schemas.microsoft.com/office/drawing/2014/main" id="{4F715B5E-252D-48DF-B5DB-3FB6B7E3E2B5}"/>
                </a:ext>
              </a:extLst>
            </p:cNvPr>
            <p:cNvSpPr/>
            <p:nvPr/>
          </p:nvSpPr>
          <p:spPr>
            <a:xfrm>
              <a:off x="6810641" y="1905000"/>
              <a:ext cx="156799" cy="180956"/>
            </a:xfrm>
            <a:custGeom>
              <a:avLst/>
              <a:gdLst/>
              <a:ahLst/>
              <a:cxnLst/>
              <a:rect l="l" t="t" r="r" b="b"/>
              <a:pathLst>
                <a:path w="97154" h="97155">
                  <a:moveTo>
                    <a:pt x="48488" y="0"/>
                  </a:moveTo>
                  <a:lnTo>
                    <a:pt x="29612" y="3809"/>
                  </a:lnTo>
                  <a:lnTo>
                    <a:pt x="14200" y="14200"/>
                  </a:lnTo>
                  <a:lnTo>
                    <a:pt x="3809" y="29612"/>
                  </a:lnTo>
                  <a:lnTo>
                    <a:pt x="0" y="48488"/>
                  </a:lnTo>
                  <a:lnTo>
                    <a:pt x="3809" y="67364"/>
                  </a:lnTo>
                  <a:lnTo>
                    <a:pt x="14200" y="82777"/>
                  </a:lnTo>
                  <a:lnTo>
                    <a:pt x="29612" y="93167"/>
                  </a:lnTo>
                  <a:lnTo>
                    <a:pt x="48488" y="96977"/>
                  </a:lnTo>
                  <a:lnTo>
                    <a:pt x="67364" y="93167"/>
                  </a:lnTo>
                  <a:lnTo>
                    <a:pt x="82777" y="82777"/>
                  </a:lnTo>
                  <a:lnTo>
                    <a:pt x="93167" y="67364"/>
                  </a:lnTo>
                  <a:lnTo>
                    <a:pt x="96977" y="48488"/>
                  </a:lnTo>
                  <a:lnTo>
                    <a:pt x="93167" y="29612"/>
                  </a:lnTo>
                  <a:lnTo>
                    <a:pt x="82777" y="14200"/>
                  </a:lnTo>
                  <a:lnTo>
                    <a:pt x="67364" y="3809"/>
                  </a:lnTo>
                  <a:lnTo>
                    <a:pt x="48488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bject 56">
              <a:extLst>
                <a:ext uri="{FF2B5EF4-FFF2-40B4-BE49-F238E27FC236}">
                  <a16:creationId xmlns:a16="http://schemas.microsoft.com/office/drawing/2014/main" id="{3B49F9C0-E845-4C5E-B6A4-7D4E1969510D}"/>
                </a:ext>
              </a:extLst>
            </p:cNvPr>
            <p:cNvSpPr txBox="1"/>
            <p:nvPr/>
          </p:nvSpPr>
          <p:spPr>
            <a:xfrm>
              <a:off x="7543597" y="2699838"/>
              <a:ext cx="426508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13" marR="0" lvl="0" indent="0" algn="l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b="1" i="0" u="none" strike="noStrike" kern="1200" cap="none" spc="-13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Gotham"/>
                  <a:ea typeface="+mn-ea"/>
                  <a:cs typeface="Gotham"/>
                </a:rPr>
                <a:t>ETT</a:t>
              </a:r>
              <a:endParaRPr kumimoji="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n-ea"/>
                <a:cs typeface="Gotham"/>
              </a:endParaRPr>
            </a:p>
          </p:txBody>
        </p:sp>
        <p:sp>
          <p:nvSpPr>
            <p:cNvPr id="54" name="object 56">
              <a:extLst>
                <a:ext uri="{FF2B5EF4-FFF2-40B4-BE49-F238E27FC236}">
                  <a16:creationId xmlns:a16="http://schemas.microsoft.com/office/drawing/2014/main" id="{14B9DF5C-AC02-4862-B08D-521AAECB5432}"/>
                </a:ext>
              </a:extLst>
            </p:cNvPr>
            <p:cNvSpPr txBox="1"/>
            <p:nvPr/>
          </p:nvSpPr>
          <p:spPr>
            <a:xfrm>
              <a:off x="6675641" y="2699838"/>
              <a:ext cx="426508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13" marR="0" lvl="0" indent="0" algn="l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b="1" i="0" u="none" strike="noStrike" kern="1200" cap="none" spc="-13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Gotham"/>
                  <a:ea typeface="+mn-ea"/>
                  <a:cs typeface="Gotham"/>
                </a:rPr>
                <a:t>ETT</a:t>
              </a:r>
              <a:endParaRPr kumimoji="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n-ea"/>
                <a:cs typeface="Gotham"/>
              </a:endParaRPr>
            </a:p>
          </p:txBody>
        </p:sp>
        <p:sp>
          <p:nvSpPr>
            <p:cNvPr id="55" name="Left Brace 54">
              <a:extLst>
                <a:ext uri="{FF2B5EF4-FFF2-40B4-BE49-F238E27FC236}">
                  <a16:creationId xmlns:a16="http://schemas.microsoft.com/office/drawing/2014/main" id="{306BE8CF-2860-4CBD-AAE6-2683A4AE3ADE}"/>
                </a:ext>
              </a:extLst>
            </p:cNvPr>
            <p:cNvSpPr/>
            <p:nvPr/>
          </p:nvSpPr>
          <p:spPr>
            <a:xfrm rot="5400000">
              <a:off x="7086825" y="1156255"/>
              <a:ext cx="315106" cy="925156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56" name="Left Brace 55">
              <a:extLst>
                <a:ext uri="{FF2B5EF4-FFF2-40B4-BE49-F238E27FC236}">
                  <a16:creationId xmlns:a16="http://schemas.microsoft.com/office/drawing/2014/main" id="{1EA915A0-A511-464F-82AB-68B89E3BBADA}"/>
                </a:ext>
              </a:extLst>
            </p:cNvPr>
            <p:cNvSpPr/>
            <p:nvPr/>
          </p:nvSpPr>
          <p:spPr>
            <a:xfrm rot="5400000">
              <a:off x="7812551" y="1116329"/>
              <a:ext cx="315108" cy="1005010"/>
            </a:xfrm>
            <a:prstGeom prst="leftBrace">
              <a:avLst>
                <a:gd name="adj1" fmla="val 8332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7" name="object 69">
              <a:extLst>
                <a:ext uri="{FF2B5EF4-FFF2-40B4-BE49-F238E27FC236}">
                  <a16:creationId xmlns:a16="http://schemas.microsoft.com/office/drawing/2014/main" id="{F1800607-C7D1-4087-A6EF-293C1BBA9688}"/>
                </a:ext>
              </a:extLst>
            </p:cNvPr>
            <p:cNvSpPr/>
            <p:nvPr/>
          </p:nvSpPr>
          <p:spPr>
            <a:xfrm>
              <a:off x="8396410" y="2101920"/>
              <a:ext cx="214190" cy="489645"/>
            </a:xfrm>
            <a:custGeom>
              <a:avLst/>
              <a:gdLst/>
              <a:ahLst/>
              <a:cxnLst/>
              <a:rect l="l" t="t" r="r" b="b"/>
              <a:pathLst>
                <a:path w="132715" h="262889">
                  <a:moveTo>
                    <a:pt x="106832" y="156781"/>
                  </a:moveTo>
                  <a:lnTo>
                    <a:pt x="25882" y="156781"/>
                  </a:lnTo>
                  <a:lnTo>
                    <a:pt x="25882" y="243192"/>
                  </a:lnTo>
                  <a:lnTo>
                    <a:pt x="27402" y="250711"/>
                  </a:lnTo>
                  <a:lnTo>
                    <a:pt x="31546" y="256851"/>
                  </a:lnTo>
                  <a:lnTo>
                    <a:pt x="37691" y="260990"/>
                  </a:lnTo>
                  <a:lnTo>
                    <a:pt x="45212" y="262508"/>
                  </a:lnTo>
                  <a:lnTo>
                    <a:pt x="87503" y="262508"/>
                  </a:lnTo>
                  <a:lnTo>
                    <a:pt x="95023" y="260990"/>
                  </a:lnTo>
                  <a:lnTo>
                    <a:pt x="101168" y="256851"/>
                  </a:lnTo>
                  <a:lnTo>
                    <a:pt x="105312" y="250711"/>
                  </a:lnTo>
                  <a:lnTo>
                    <a:pt x="106832" y="243192"/>
                  </a:lnTo>
                  <a:lnTo>
                    <a:pt x="106832" y="156781"/>
                  </a:lnTo>
                  <a:close/>
                </a:path>
                <a:path w="132715" h="262889">
                  <a:moveTo>
                    <a:pt x="107556" y="0"/>
                  </a:moveTo>
                  <a:lnTo>
                    <a:pt x="25158" y="0"/>
                  </a:lnTo>
                  <a:lnTo>
                    <a:pt x="15366" y="1977"/>
                  </a:lnTo>
                  <a:lnTo>
                    <a:pt x="7369" y="7369"/>
                  </a:lnTo>
                  <a:lnTo>
                    <a:pt x="1977" y="15366"/>
                  </a:lnTo>
                  <a:lnTo>
                    <a:pt x="0" y="25158"/>
                  </a:lnTo>
                  <a:lnTo>
                    <a:pt x="0" y="131622"/>
                  </a:lnTo>
                  <a:lnTo>
                    <a:pt x="1977" y="141415"/>
                  </a:lnTo>
                  <a:lnTo>
                    <a:pt x="7369" y="149412"/>
                  </a:lnTo>
                  <a:lnTo>
                    <a:pt x="15366" y="154804"/>
                  </a:lnTo>
                  <a:lnTo>
                    <a:pt x="25158" y="156781"/>
                  </a:lnTo>
                  <a:lnTo>
                    <a:pt x="107556" y="156781"/>
                  </a:lnTo>
                  <a:lnTo>
                    <a:pt x="117348" y="154804"/>
                  </a:lnTo>
                  <a:lnTo>
                    <a:pt x="125345" y="149412"/>
                  </a:lnTo>
                  <a:lnTo>
                    <a:pt x="130737" y="141415"/>
                  </a:lnTo>
                  <a:lnTo>
                    <a:pt x="132715" y="131622"/>
                  </a:lnTo>
                  <a:lnTo>
                    <a:pt x="132715" y="25158"/>
                  </a:lnTo>
                  <a:lnTo>
                    <a:pt x="130737" y="15366"/>
                  </a:lnTo>
                  <a:lnTo>
                    <a:pt x="125345" y="7369"/>
                  </a:lnTo>
                  <a:lnTo>
                    <a:pt x="117348" y="1977"/>
                  </a:lnTo>
                  <a:lnTo>
                    <a:pt x="10755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bject 70">
              <a:extLst>
                <a:ext uri="{FF2B5EF4-FFF2-40B4-BE49-F238E27FC236}">
                  <a16:creationId xmlns:a16="http://schemas.microsoft.com/office/drawing/2014/main" id="{3CB11D7D-281D-4F07-9F3D-E6D26EDEAA04}"/>
                </a:ext>
              </a:extLst>
            </p:cNvPr>
            <p:cNvSpPr/>
            <p:nvPr/>
          </p:nvSpPr>
          <p:spPr>
            <a:xfrm>
              <a:off x="8425251" y="1905000"/>
              <a:ext cx="156799" cy="180956"/>
            </a:xfrm>
            <a:custGeom>
              <a:avLst/>
              <a:gdLst/>
              <a:ahLst/>
              <a:cxnLst/>
              <a:rect l="l" t="t" r="r" b="b"/>
              <a:pathLst>
                <a:path w="97154" h="97155">
                  <a:moveTo>
                    <a:pt x="48488" y="0"/>
                  </a:moveTo>
                  <a:lnTo>
                    <a:pt x="29612" y="3809"/>
                  </a:lnTo>
                  <a:lnTo>
                    <a:pt x="14200" y="14200"/>
                  </a:lnTo>
                  <a:lnTo>
                    <a:pt x="3809" y="29612"/>
                  </a:lnTo>
                  <a:lnTo>
                    <a:pt x="0" y="48488"/>
                  </a:lnTo>
                  <a:lnTo>
                    <a:pt x="3809" y="67364"/>
                  </a:lnTo>
                  <a:lnTo>
                    <a:pt x="14200" y="82777"/>
                  </a:lnTo>
                  <a:lnTo>
                    <a:pt x="29612" y="93167"/>
                  </a:lnTo>
                  <a:lnTo>
                    <a:pt x="48488" y="96977"/>
                  </a:lnTo>
                  <a:lnTo>
                    <a:pt x="67364" y="93167"/>
                  </a:lnTo>
                  <a:lnTo>
                    <a:pt x="82777" y="82777"/>
                  </a:lnTo>
                  <a:lnTo>
                    <a:pt x="93167" y="67364"/>
                  </a:lnTo>
                  <a:lnTo>
                    <a:pt x="96977" y="48488"/>
                  </a:lnTo>
                  <a:lnTo>
                    <a:pt x="93167" y="29612"/>
                  </a:lnTo>
                  <a:lnTo>
                    <a:pt x="82777" y="14200"/>
                  </a:lnTo>
                  <a:lnTo>
                    <a:pt x="67364" y="3809"/>
                  </a:lnTo>
                  <a:lnTo>
                    <a:pt x="48488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bject 56">
              <a:extLst>
                <a:ext uri="{FF2B5EF4-FFF2-40B4-BE49-F238E27FC236}">
                  <a16:creationId xmlns:a16="http://schemas.microsoft.com/office/drawing/2014/main" id="{8772CFBA-A299-416D-893B-00B47469C942}"/>
                </a:ext>
              </a:extLst>
            </p:cNvPr>
            <p:cNvSpPr txBox="1"/>
            <p:nvPr/>
          </p:nvSpPr>
          <p:spPr>
            <a:xfrm>
              <a:off x="8290251" y="2699838"/>
              <a:ext cx="426508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13" marR="0" lvl="0" indent="0" algn="l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b="1" i="0" u="none" strike="noStrike" kern="1200" cap="none" spc="-13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Gotham"/>
                  <a:ea typeface="+mn-ea"/>
                  <a:cs typeface="Gotham"/>
                </a:rPr>
                <a:t>ETT</a:t>
              </a:r>
              <a:endParaRPr kumimoji="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n-ea"/>
                <a:cs typeface="Gotham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3848EC9-3464-41B7-8B7D-965108DBED4E}"/>
                </a:ext>
              </a:extLst>
            </p:cNvPr>
            <p:cNvSpPr/>
            <p:nvPr/>
          </p:nvSpPr>
          <p:spPr>
            <a:xfrm>
              <a:off x="7422295" y="1641284"/>
              <a:ext cx="121302" cy="1875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962C82A-23C9-4BC5-B8C7-57D6C5BA9B47}"/>
                </a:ext>
              </a:extLst>
            </p:cNvPr>
            <p:cNvSpPr/>
            <p:nvPr/>
          </p:nvSpPr>
          <p:spPr>
            <a:xfrm>
              <a:off x="7909454" y="1417517"/>
              <a:ext cx="91546" cy="1826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2" name="object 8">
              <a:extLst>
                <a:ext uri="{FF2B5EF4-FFF2-40B4-BE49-F238E27FC236}">
                  <a16:creationId xmlns:a16="http://schemas.microsoft.com/office/drawing/2014/main" id="{4E7D2EDC-A045-43EC-B8EC-BAEFEDC79FD9}"/>
                </a:ext>
              </a:extLst>
            </p:cNvPr>
            <p:cNvSpPr txBox="1"/>
            <p:nvPr/>
          </p:nvSpPr>
          <p:spPr>
            <a:xfrm>
              <a:off x="8853419" y="2976837"/>
              <a:ext cx="1538188" cy="34086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13" marR="6765" lvl="0" indent="0" algn="ctr" defTabSz="608121" rtl="0" eaLnBrk="1" fontAlgn="auto" latinLnBrk="0" hangingPunct="1">
                <a:lnSpc>
                  <a:spcPct val="104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65" b="0" i="0" u="none" strike="noStrike" kern="1200" cap="none" spc="-13" normalizeH="0" baseline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Gotham"/>
                  <a:ea typeface="+mn-ea"/>
                  <a:cs typeface="Gotham"/>
                </a:rPr>
                <a:t>Con un máximo de 40 puntos por línea de negocio</a:t>
              </a:r>
              <a:endParaRPr kumimoji="0" lang="es-MX" sz="1065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n-ea"/>
                <a:cs typeface="Gotham"/>
              </a:endParaRPr>
            </a:p>
          </p:txBody>
        </p:sp>
        <p:sp>
          <p:nvSpPr>
            <p:cNvPr id="63" name="object 16">
              <a:extLst>
                <a:ext uri="{FF2B5EF4-FFF2-40B4-BE49-F238E27FC236}">
                  <a16:creationId xmlns:a16="http://schemas.microsoft.com/office/drawing/2014/main" id="{AA0AB5A2-0857-4206-8FAF-4EDFD80DD54F}"/>
                </a:ext>
              </a:extLst>
            </p:cNvPr>
            <p:cNvSpPr/>
            <p:nvPr/>
          </p:nvSpPr>
          <p:spPr>
            <a:xfrm>
              <a:off x="8982375" y="1468917"/>
              <a:ext cx="1280273" cy="1280273"/>
            </a:xfrm>
            <a:custGeom>
              <a:avLst/>
              <a:gdLst/>
              <a:ahLst/>
              <a:cxnLst/>
              <a:rect l="l" t="t" r="r" b="b"/>
              <a:pathLst>
                <a:path w="961389" h="961389">
                  <a:moveTo>
                    <a:pt x="480440" y="960882"/>
                  </a:moveTo>
                  <a:lnTo>
                    <a:pt x="529563" y="958401"/>
                  </a:lnTo>
                  <a:lnTo>
                    <a:pt x="577266" y="951121"/>
                  </a:lnTo>
                  <a:lnTo>
                    <a:pt x="623309" y="939282"/>
                  </a:lnTo>
                  <a:lnTo>
                    <a:pt x="667450" y="923126"/>
                  </a:lnTo>
                  <a:lnTo>
                    <a:pt x="709448" y="902895"/>
                  </a:lnTo>
                  <a:lnTo>
                    <a:pt x="749060" y="878830"/>
                  </a:lnTo>
                  <a:lnTo>
                    <a:pt x="786046" y="851172"/>
                  </a:lnTo>
                  <a:lnTo>
                    <a:pt x="820164" y="820164"/>
                  </a:lnTo>
                  <a:lnTo>
                    <a:pt x="851172" y="786046"/>
                  </a:lnTo>
                  <a:lnTo>
                    <a:pt x="878830" y="749060"/>
                  </a:lnTo>
                  <a:lnTo>
                    <a:pt x="902895" y="709448"/>
                  </a:lnTo>
                  <a:lnTo>
                    <a:pt x="923126" y="667450"/>
                  </a:lnTo>
                  <a:lnTo>
                    <a:pt x="939282" y="623309"/>
                  </a:lnTo>
                  <a:lnTo>
                    <a:pt x="951121" y="577266"/>
                  </a:lnTo>
                  <a:lnTo>
                    <a:pt x="958401" y="529563"/>
                  </a:lnTo>
                  <a:lnTo>
                    <a:pt x="960881" y="480441"/>
                  </a:lnTo>
                  <a:lnTo>
                    <a:pt x="958401" y="431318"/>
                  </a:lnTo>
                  <a:lnTo>
                    <a:pt x="951121" y="383615"/>
                  </a:lnTo>
                  <a:lnTo>
                    <a:pt x="939282" y="337572"/>
                  </a:lnTo>
                  <a:lnTo>
                    <a:pt x="923126" y="293431"/>
                  </a:lnTo>
                  <a:lnTo>
                    <a:pt x="902895" y="251433"/>
                  </a:lnTo>
                  <a:lnTo>
                    <a:pt x="878830" y="211821"/>
                  </a:lnTo>
                  <a:lnTo>
                    <a:pt x="851172" y="174835"/>
                  </a:lnTo>
                  <a:lnTo>
                    <a:pt x="820164" y="140717"/>
                  </a:lnTo>
                  <a:lnTo>
                    <a:pt x="786046" y="109709"/>
                  </a:lnTo>
                  <a:lnTo>
                    <a:pt x="749060" y="82051"/>
                  </a:lnTo>
                  <a:lnTo>
                    <a:pt x="709448" y="57986"/>
                  </a:lnTo>
                  <a:lnTo>
                    <a:pt x="667450" y="37755"/>
                  </a:lnTo>
                  <a:lnTo>
                    <a:pt x="623309" y="21599"/>
                  </a:lnTo>
                  <a:lnTo>
                    <a:pt x="577266" y="9760"/>
                  </a:lnTo>
                  <a:lnTo>
                    <a:pt x="529563" y="2480"/>
                  </a:lnTo>
                  <a:lnTo>
                    <a:pt x="480440" y="0"/>
                  </a:lnTo>
                  <a:lnTo>
                    <a:pt x="431318" y="2480"/>
                  </a:lnTo>
                  <a:lnTo>
                    <a:pt x="383615" y="9760"/>
                  </a:lnTo>
                  <a:lnTo>
                    <a:pt x="337572" y="21599"/>
                  </a:lnTo>
                  <a:lnTo>
                    <a:pt x="293431" y="37755"/>
                  </a:lnTo>
                  <a:lnTo>
                    <a:pt x="251433" y="57986"/>
                  </a:lnTo>
                  <a:lnTo>
                    <a:pt x="211821" y="82051"/>
                  </a:lnTo>
                  <a:lnTo>
                    <a:pt x="174835" y="109709"/>
                  </a:lnTo>
                  <a:lnTo>
                    <a:pt x="140717" y="140717"/>
                  </a:lnTo>
                  <a:lnTo>
                    <a:pt x="109709" y="174835"/>
                  </a:lnTo>
                  <a:lnTo>
                    <a:pt x="82051" y="211821"/>
                  </a:lnTo>
                  <a:lnTo>
                    <a:pt x="57986" y="251433"/>
                  </a:lnTo>
                  <a:lnTo>
                    <a:pt x="37755" y="293431"/>
                  </a:lnTo>
                  <a:lnTo>
                    <a:pt x="21599" y="337572"/>
                  </a:lnTo>
                  <a:lnTo>
                    <a:pt x="9760" y="383615"/>
                  </a:lnTo>
                  <a:lnTo>
                    <a:pt x="2480" y="431318"/>
                  </a:lnTo>
                  <a:lnTo>
                    <a:pt x="0" y="480441"/>
                  </a:lnTo>
                  <a:lnTo>
                    <a:pt x="2480" y="529563"/>
                  </a:lnTo>
                  <a:lnTo>
                    <a:pt x="9760" y="577266"/>
                  </a:lnTo>
                  <a:lnTo>
                    <a:pt x="21599" y="623309"/>
                  </a:lnTo>
                  <a:lnTo>
                    <a:pt x="37755" y="667450"/>
                  </a:lnTo>
                  <a:lnTo>
                    <a:pt x="57986" y="709448"/>
                  </a:lnTo>
                  <a:lnTo>
                    <a:pt x="82051" y="749060"/>
                  </a:lnTo>
                  <a:lnTo>
                    <a:pt x="109709" y="786046"/>
                  </a:lnTo>
                  <a:lnTo>
                    <a:pt x="140717" y="820164"/>
                  </a:lnTo>
                  <a:lnTo>
                    <a:pt x="174835" y="851172"/>
                  </a:lnTo>
                  <a:lnTo>
                    <a:pt x="211821" y="878830"/>
                  </a:lnTo>
                  <a:lnTo>
                    <a:pt x="251433" y="902895"/>
                  </a:lnTo>
                  <a:lnTo>
                    <a:pt x="293431" y="923126"/>
                  </a:lnTo>
                  <a:lnTo>
                    <a:pt x="337572" y="939282"/>
                  </a:lnTo>
                  <a:lnTo>
                    <a:pt x="383615" y="951121"/>
                  </a:lnTo>
                  <a:lnTo>
                    <a:pt x="431318" y="958401"/>
                  </a:lnTo>
                  <a:lnTo>
                    <a:pt x="480440" y="960882"/>
                  </a:lnTo>
                  <a:close/>
                </a:path>
              </a:pathLst>
            </a:custGeom>
            <a:ln w="38100">
              <a:solidFill>
                <a:schemeClr val="accent3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bject 17">
              <a:extLst>
                <a:ext uri="{FF2B5EF4-FFF2-40B4-BE49-F238E27FC236}">
                  <a16:creationId xmlns:a16="http://schemas.microsoft.com/office/drawing/2014/main" id="{93AD8E17-6FB8-4959-A2E9-A2FB9B2E6B17}"/>
                </a:ext>
              </a:extLst>
            </p:cNvPr>
            <p:cNvSpPr txBox="1"/>
            <p:nvPr/>
          </p:nvSpPr>
          <p:spPr>
            <a:xfrm>
              <a:off x="9003094" y="1517917"/>
              <a:ext cx="1238837" cy="10039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64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Gotham"/>
                  <a:ea typeface="+mn-ea"/>
                  <a:cs typeface="Gotham"/>
                </a:rPr>
                <a:t>10</a:t>
              </a:r>
              <a:r>
                <a:rPr kumimoji="0" sz="2264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Gotham"/>
                  <a:ea typeface="+mn-ea"/>
                  <a:cs typeface="Gotham"/>
                </a:rPr>
                <a:t>0</a:t>
              </a:r>
              <a:endParaRPr kumimoji="0" sz="2264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otham"/>
                <a:ea typeface="+mn-ea"/>
                <a:cs typeface="Gotham"/>
              </a:endParaRPr>
            </a:p>
            <a:p>
              <a:pPr marL="0" marR="0" lvl="0" indent="0" algn="ctr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65" b="1" i="0" u="none" strike="noStrike" kern="1200" cap="none" spc="-27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Gotham"/>
                  <a:ea typeface="+mn-ea"/>
                  <a:cs typeface="Gotham"/>
                </a:rPr>
                <a:t>Puntos de clientes </a:t>
              </a:r>
            </a:p>
            <a:p>
              <a:pPr marL="0" marR="0" lvl="0" indent="0" algn="ctr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65" b="1" i="0" u="none" strike="noStrike" kern="1200" cap="none" spc="-27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Gotham"/>
                  <a:ea typeface="+mn-ea"/>
                  <a:cs typeface="Gotham"/>
                </a:rPr>
                <a:t>en tu equipo</a:t>
              </a:r>
            </a:p>
            <a:p>
              <a:pPr marL="0" marR="0" lvl="0" indent="0" algn="ctr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sz="1065" b="1" spc="-27" dirty="0">
                  <a:solidFill>
                    <a:schemeClr val="accent3"/>
                  </a:solidFill>
                  <a:latin typeface="Gotham"/>
                  <a:cs typeface="Gotham"/>
                </a:rPr>
                <a:t>(Personal y de </a:t>
              </a:r>
            </a:p>
            <a:p>
              <a:pPr marL="0" marR="0" lvl="0" indent="0" algn="ctr" defTabSz="6081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sz="1065" b="1" spc="-27" dirty="0">
                  <a:solidFill>
                    <a:schemeClr val="accent3"/>
                  </a:solidFill>
                  <a:latin typeface="Gotham"/>
                  <a:cs typeface="Gotham"/>
                </a:rPr>
                <a:t>línea descendiente</a:t>
              </a:r>
              <a:endParaRPr kumimoji="0" lang="es-MX" sz="932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6152212-A0D2-4F3A-AB92-FCD46A007199}"/>
              </a:ext>
            </a:extLst>
          </p:cNvPr>
          <p:cNvCxnSpPr>
            <a:cxnSpLocks/>
          </p:cNvCxnSpPr>
          <p:nvPr/>
        </p:nvCxnSpPr>
        <p:spPr>
          <a:xfrm flipV="1">
            <a:off x="263159" y="4632960"/>
            <a:ext cx="11700241" cy="1524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39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/>
      <p:bldP spid="26" grpId="0"/>
      <p:bldP spid="13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504657" cy="1143000"/>
          </a:xfrm>
        </p:spPr>
        <p:txBody>
          <a:bodyPr>
            <a:normAutofit/>
          </a:bodyPr>
          <a:lstStyle/>
          <a:p>
            <a:pPr algn="l"/>
            <a:r>
              <a:rPr lang="en-US" b="1" u="sng" dirty="0">
                <a:solidFill>
                  <a:srgbClr val="7030A0"/>
                </a:solidFill>
              </a:rPr>
              <a:t>La Vida </a:t>
            </a:r>
            <a:r>
              <a:rPr lang="en-US" b="1" u="sng" dirty="0" err="1">
                <a:solidFill>
                  <a:srgbClr val="7030A0"/>
                </a:solidFill>
              </a:rPr>
              <a:t>como</a:t>
            </a:r>
            <a:r>
              <a:rPr lang="en-US" b="1" u="sng" dirty="0">
                <a:solidFill>
                  <a:srgbClr val="7030A0"/>
                </a:solidFill>
              </a:rPr>
              <a:t> </a:t>
            </a:r>
            <a:r>
              <a:rPr lang="en-US" b="1" dirty="0">
                <a:solidFill>
                  <a:srgbClr val="7030A0"/>
                </a:solidFill>
              </a:rPr>
              <a:t>Vice </a:t>
            </a:r>
            <a:r>
              <a:rPr lang="en-US" b="1" dirty="0" err="1">
                <a:solidFill>
                  <a:srgbClr val="7030A0"/>
                </a:solidFill>
              </a:rPr>
              <a:t>Presidente</a:t>
            </a:r>
            <a:r>
              <a:rPr lang="en-US" b="1" dirty="0">
                <a:solidFill>
                  <a:srgbClr val="7030A0"/>
                </a:solidFill>
              </a:rPr>
              <a:t>…</a:t>
            </a:r>
            <a:endParaRPr lang="en-US" sz="3600" b="1" u="sng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1322" y="1371600"/>
            <a:ext cx="6321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Alfonso Lobato - </a:t>
            </a:r>
            <a:r>
              <a:rPr lang="es-MX" sz="2000" b="1" dirty="0"/>
              <a:t>De Ejecutivo Corporativo a </a:t>
            </a:r>
            <a:r>
              <a:rPr lang="es-MX" sz="2000" b="1" dirty="0" err="1"/>
              <a:t>RVP</a:t>
            </a:r>
            <a:endParaRPr lang="es-MX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197824" y="1744906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accent6">
                    <a:lumMod val="75000"/>
                  </a:schemeClr>
                </a:solidFill>
              </a:rPr>
              <a:t>“Con el ingreso de mi negocio pude liberarme de jefes y salirme del tráfico para dedicarle el tiempo a mi familia.”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0" y="-184666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76400" y="-32266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41322" y="3200400"/>
            <a:ext cx="647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Mathieu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LaMontagne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es-MX" sz="2000" b="1" dirty="0"/>
              <a:t>De estudiante trabajando medio tiempo a </a:t>
            </a:r>
            <a:r>
              <a:rPr lang="es-MX" sz="2000" b="1" dirty="0" err="1"/>
              <a:t>SVP</a:t>
            </a:r>
            <a:endParaRPr lang="es-MX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-351257" y="7778422"/>
            <a:ext cx="11528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“En </a:t>
            </a:r>
            <a:r>
              <a:rPr lang="es-MX" sz="2000" b="1" dirty="0" err="1"/>
              <a:t>ACN</a:t>
            </a:r>
            <a:r>
              <a:rPr lang="es-MX" sz="2000" b="1" dirty="0"/>
              <a:t> puedes decidir con quien trabajar, donde trabajar, cuando trabajar y cuanto quieres ganar”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1001" y="3908286"/>
            <a:ext cx="6328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accent6">
                    <a:lumMod val="75000"/>
                  </a:schemeClr>
                </a:solidFill>
              </a:rPr>
              <a:t>“En ACN puedes decidir con quién trabajar, dónde trabajar, cuándo trabajar y cuánto quieres ganar”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41322" y="5181600"/>
            <a:ext cx="6474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Brian Sax - </a:t>
            </a:r>
            <a:r>
              <a:rPr lang="es-MX" sz="2000" b="1" dirty="0"/>
              <a:t>De atleta de alto rendimiento e ingeniero a </a:t>
            </a:r>
            <a:r>
              <a:rPr lang="es-MX" sz="2000" b="1" dirty="0" err="1"/>
              <a:t>SVP</a:t>
            </a:r>
            <a:endParaRPr lang="es-MX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041323" y="5638801"/>
            <a:ext cx="6477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accent6">
                    <a:lumMod val="75000"/>
                  </a:schemeClr>
                </a:solidFill>
              </a:rPr>
              <a:t>“Todos te quieren ayudar y verte ganar. Es el ambiente más positivo que jamás había sentido”</a:t>
            </a:r>
          </a:p>
          <a:p>
            <a:pPr algn="ctr"/>
            <a:endParaRPr lang="es-MX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524000" y="2971800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24000" y="4876800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4" descr="https://scontent.fsan1-1.fna.fbcdn.net/hphotos-xap1/v/t1.0-9/15397_10155389857885442_8210396991660364361_n.jpg?oh=8c9eb99f4713d9e38f0a5aa6e0308941&amp;oe=56806DD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1" t="38499" r="43333"/>
          <a:stretch/>
        </p:blipFill>
        <p:spPr bwMode="auto">
          <a:xfrm>
            <a:off x="1828801" y="3048000"/>
            <a:ext cx="202020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997511"/>
            <a:ext cx="2038350" cy="157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562" y="1285713"/>
            <a:ext cx="2028588" cy="152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12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67150" y="1371600"/>
            <a:ext cx="6496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Franco </a:t>
            </a:r>
            <a:r>
              <a:rPr lang="es-MX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LoFranco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es-MX" sz="2000" b="1" dirty="0"/>
              <a:t>De dueño de 4 empresas a </a:t>
            </a:r>
            <a:r>
              <a:rPr lang="es-MX" sz="2000" b="1" dirty="0" err="1"/>
              <a:t>SVP</a:t>
            </a:r>
            <a:endParaRPr lang="es-MX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205514" y="19812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accent6">
                    <a:lumMod val="75000"/>
                  </a:schemeClr>
                </a:solidFill>
              </a:rPr>
              <a:t>“De qué sirve todo el dinero del mundo si no tienes tiempo para disfrutarlo”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0" y="-184666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76400" y="-32266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91000" y="3200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Danny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Volonino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es-MX" sz="2000" b="1" dirty="0"/>
              <a:t>De ingeniero y perder su ingreso en un accidente de carro a </a:t>
            </a:r>
            <a:r>
              <a:rPr lang="es-MX" sz="2000" b="1" dirty="0" err="1"/>
              <a:t>SVP</a:t>
            </a:r>
            <a:endParaRPr lang="es-MX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-351257" y="7778422"/>
            <a:ext cx="11528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“En </a:t>
            </a:r>
            <a:r>
              <a:rPr lang="es-MX" sz="2000" b="1" dirty="0" err="1"/>
              <a:t>ACN</a:t>
            </a:r>
            <a:r>
              <a:rPr lang="es-MX" sz="2000" b="1" dirty="0"/>
              <a:t> puedes decidir con quien trabajar, donde trabajar, cuando trabajar y cuanto quieres ganar”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1001" y="3908286"/>
            <a:ext cx="6328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accent6">
                    <a:lumMod val="75000"/>
                  </a:schemeClr>
                </a:solidFill>
              </a:rPr>
              <a:t>“No me preguntaron sobre mi pasado y me respondieron todas mis preguntas sobre lo que podría ser mi futuro”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91000" y="51816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Leanne Gabriel - </a:t>
            </a:r>
            <a:r>
              <a:rPr lang="es-MX" sz="2000" b="1" dirty="0"/>
              <a:t>De abogada a </a:t>
            </a:r>
            <a:r>
              <a:rPr lang="es-MX" sz="2000" b="1" dirty="0" err="1"/>
              <a:t>SVP</a:t>
            </a:r>
            <a:endParaRPr lang="es-MX" sz="2000" b="1" dirty="0"/>
          </a:p>
          <a:p>
            <a:pPr algn="ctr"/>
            <a:endParaRPr lang="es-MX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041323" y="5638800"/>
            <a:ext cx="6477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accent6">
                    <a:lumMod val="75000"/>
                  </a:schemeClr>
                </a:solidFill>
              </a:rPr>
              <a:t>“Sufrí muchísimo al principio. Tenía que pasar por enorme desarrollo personal”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524000" y="2971800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24000" y="4800600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https://scontent.fsan1-1.fna.fbcdn.net/hphotos-xtp1/v/t1.0-9/10422953_10154854753100640_2059369104900713612_n.jpg?oh=c8fff38660e400bdab6e33939349b9c7&amp;oe=5675A35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5" t="53657" r="9503" b="2761"/>
          <a:stretch/>
        </p:blipFill>
        <p:spPr bwMode="auto">
          <a:xfrm>
            <a:off x="1896837" y="1219201"/>
            <a:ext cx="2046514" cy="165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scontent.fsan1-1.fna.fbcdn.net/hphotos-xpf1/v/t1.0-9/10429846_316683708525169_54747677908731685_n.jpg?oh=49198b99112c11929a958520cb552cec&amp;oe=563BDCD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2"/>
          <a:stretch/>
        </p:blipFill>
        <p:spPr bwMode="auto">
          <a:xfrm>
            <a:off x="1896838" y="3070086"/>
            <a:ext cx="2046514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scontent.fsan1-1.fna.fbcdn.net/hphotos-xfa1/v/t1.0-9/541354_514275068619000_303979788_n.png?oh=e7c3ef8b13d5a40adb535e0bc5143a0b&amp;oe=5669DA1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6"/>
          <a:stretch/>
        </p:blipFill>
        <p:spPr bwMode="auto">
          <a:xfrm>
            <a:off x="1896837" y="4953001"/>
            <a:ext cx="2046514" cy="172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1981200" y="0"/>
            <a:ext cx="85046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u="sng">
                <a:solidFill>
                  <a:srgbClr val="7030A0"/>
                </a:solidFill>
              </a:rPr>
              <a:t>La Vida como </a:t>
            </a:r>
            <a:r>
              <a:rPr lang="en-US" b="1">
                <a:solidFill>
                  <a:srgbClr val="7030A0"/>
                </a:solidFill>
              </a:rPr>
              <a:t>Vice Presidente…</a:t>
            </a:r>
            <a:endParaRPr lang="en-US" sz="3600" b="1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37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24000" y="4801588"/>
            <a:ext cx="9173106" cy="2132612"/>
            <a:chOff x="-6096" y="4725388"/>
            <a:chExt cx="9173106" cy="2132612"/>
          </a:xfrm>
        </p:grpSpPr>
        <p:pic>
          <p:nvPicPr>
            <p:cNvPr id="9" name="Imagen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96" y="4725388"/>
              <a:ext cx="9144000" cy="213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n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313" y="5607280"/>
              <a:ext cx="1055175" cy="1076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n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9985" y="6001204"/>
              <a:ext cx="1427025" cy="856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504657" cy="1143000"/>
          </a:xfrm>
        </p:spPr>
        <p:txBody>
          <a:bodyPr>
            <a:normAutofit/>
          </a:bodyPr>
          <a:lstStyle/>
          <a:p>
            <a:pPr algn="l"/>
            <a:r>
              <a:rPr lang="en-US" b="1" u="sng" dirty="0">
                <a:solidFill>
                  <a:srgbClr val="7030A0"/>
                </a:solidFill>
              </a:rPr>
              <a:t>La </a:t>
            </a:r>
            <a:r>
              <a:rPr lang="en-US" b="1" u="sng" dirty="0" err="1">
                <a:solidFill>
                  <a:srgbClr val="7030A0"/>
                </a:solidFill>
              </a:rPr>
              <a:t>vida</a:t>
            </a:r>
            <a:r>
              <a:rPr lang="en-US" b="1" u="sng" dirty="0">
                <a:solidFill>
                  <a:srgbClr val="7030A0"/>
                </a:solidFill>
              </a:rPr>
              <a:t> </a:t>
            </a:r>
            <a:r>
              <a:rPr lang="en-US" b="1" u="sng" dirty="0" err="1">
                <a:solidFill>
                  <a:srgbClr val="7030A0"/>
                </a:solidFill>
              </a:rPr>
              <a:t>como</a:t>
            </a:r>
            <a:r>
              <a:rPr lang="en-US" b="1" u="sng" dirty="0">
                <a:solidFill>
                  <a:srgbClr val="7030A0"/>
                </a:solidFill>
              </a:rPr>
              <a:t> </a:t>
            </a:r>
            <a:r>
              <a:rPr lang="en-US" b="1" dirty="0">
                <a:solidFill>
                  <a:srgbClr val="7030A0"/>
                </a:solidFill>
              </a:rPr>
              <a:t>SVP…  </a:t>
            </a:r>
            <a:r>
              <a:rPr lang="en-US" sz="3600" b="1" dirty="0">
                <a:solidFill>
                  <a:srgbClr val="7030A0"/>
                </a:solidFill>
              </a:rPr>
              <a:t>(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TU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NOMBRE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sz="3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5217819"/>
            <a:ext cx="8580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2800" b="1" dirty="0">
                <a:solidFill>
                  <a:prstClr val="black"/>
                </a:solidFill>
                <a:latin typeface="Calibri"/>
              </a:rPr>
              <a:t>“¿Cual será TU historia?”</a:t>
            </a:r>
          </a:p>
        </p:txBody>
      </p:sp>
      <p:pic>
        <p:nvPicPr>
          <p:cNvPr id="5122" name="Picture 2" descr="https://scontent.fsan1-1.fna.fbcdn.net/hphotos-xpf1/v/t1.0-9/10896895_10153416698487506_7190179298617435886_n.jpg?oh=3bd027b82cef26a6ba677dc837f0e6ae&amp;oe=566FCC48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48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32" y="949198"/>
            <a:ext cx="7010400" cy="416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012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52601" y="761762"/>
            <a:ext cx="8686799" cy="160043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5400" b="1" dirty="0">
                <a:solidFill>
                  <a:srgbClr val="FFFF00"/>
                </a:solidFill>
                <a:latin typeface="Calibri"/>
              </a:rPr>
              <a:t>ACAPULCO 2017</a:t>
            </a:r>
          </a:p>
          <a:p>
            <a:pPr algn="ctr">
              <a:defRPr/>
            </a:pPr>
            <a:r>
              <a:rPr lang="es-MX" sz="4400" b="1" dirty="0">
                <a:solidFill>
                  <a:srgbClr val="FFFF00"/>
                </a:solidFill>
                <a:latin typeface="Calibri"/>
              </a:rPr>
              <a:t>AGOSTO 25, 26 y 27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FD1EE-51E3-4A02-BB99-20E8615FC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27079"/>
            <a:ext cx="11430000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-139521"/>
            <a:ext cx="9144000" cy="101566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6000" b="1" dirty="0">
                <a:solidFill>
                  <a:srgbClr val="F79646">
                    <a:lumMod val="20000"/>
                    <a:lumOff val="80000"/>
                  </a:srgbClr>
                </a:solidFill>
                <a:latin typeface="Agency FB" panose="020B0503020202020204" pitchFamily="34" charset="0"/>
              </a:rPr>
              <a:t>CUMBRE DE LIDERAZGO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1" y="6208299"/>
            <a:ext cx="918140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4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hlinkClick r:id="rId4"/>
              </a:rPr>
              <a:t>WWW.TUVIDAINCREIBLE.COM</a:t>
            </a:r>
            <a:endParaRPr lang="es-MX" sz="4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endParaRPr lang="es-MX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: Diagonal Corners Snipped 6"/>
          <p:cNvSpPr/>
          <p:nvPr/>
        </p:nvSpPr>
        <p:spPr>
          <a:xfrm>
            <a:off x="1371600" y="4579484"/>
            <a:ext cx="9333808" cy="1680480"/>
          </a:xfrm>
          <a:prstGeom prst="snip2Diag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MX" sz="2400" b="1" dirty="0">
                <a:solidFill>
                  <a:prstClr val="white"/>
                </a:solidFill>
                <a:latin typeface="Berlin Sans FB Demi" panose="020E0802020502020306" pitchFamily="34" charset="0"/>
              </a:rPr>
              <a:t>¡</a:t>
            </a:r>
            <a:r>
              <a:rPr lang="es-MX" sz="2400" dirty="0">
                <a:solidFill>
                  <a:prstClr val="white"/>
                </a:solidFill>
                <a:latin typeface="Berlin Sans FB Demi" panose="020E0802020502020306" pitchFamily="34" charset="0"/>
              </a:rPr>
              <a:t>ADQUIERE</a:t>
            </a:r>
            <a:r>
              <a:rPr lang="es-MX" sz="2400" b="1" dirty="0">
                <a:solidFill>
                  <a:prstClr val="white"/>
                </a:solidFill>
                <a:latin typeface="Berlin Sans FB Demi" panose="020E0802020502020306" pitchFamily="34" charset="0"/>
              </a:rPr>
              <a:t> </a:t>
            </a:r>
            <a:r>
              <a:rPr lang="es-MX" sz="2800" b="1" dirty="0">
                <a:solidFill>
                  <a:prstClr val="white"/>
                </a:solidFill>
                <a:latin typeface="Berlin Sans FB Demi" panose="020E0802020502020306" pitchFamily="34" charset="0"/>
              </a:rPr>
              <a:t>CONOCIMIENTO</a:t>
            </a:r>
            <a:r>
              <a:rPr lang="es-MX" sz="2400" b="1" dirty="0">
                <a:solidFill>
                  <a:prstClr val="white"/>
                </a:solidFill>
                <a:latin typeface="Berlin Sans FB Demi" panose="020E0802020502020306" pitchFamily="34" charset="0"/>
              </a:rPr>
              <a:t>!</a:t>
            </a:r>
          </a:p>
          <a:p>
            <a:pPr algn="ctr">
              <a:defRPr/>
            </a:pPr>
            <a:r>
              <a:rPr lang="es-MX" sz="2400" dirty="0">
                <a:solidFill>
                  <a:prstClr val="white"/>
                </a:solidFill>
                <a:latin typeface="Bookman Old Style" panose="02050604050505020204" pitchFamily="18" charset="0"/>
              </a:rPr>
              <a:t>¡RODÉATE DE </a:t>
            </a:r>
            <a:r>
              <a:rPr lang="es-MX" sz="2800" b="1" dirty="0">
                <a:solidFill>
                  <a:prstClr val="white"/>
                </a:solidFill>
                <a:latin typeface="Bookman Old Style" panose="02050604050505020204" pitchFamily="18" charset="0"/>
              </a:rPr>
              <a:t>Vice Presidentes</a:t>
            </a:r>
            <a:r>
              <a:rPr lang="es-MX" sz="2400" dirty="0">
                <a:solidFill>
                  <a:prstClr val="white"/>
                </a:solidFill>
                <a:latin typeface="Bookman Old Style" panose="02050604050505020204" pitchFamily="18" charset="0"/>
              </a:rPr>
              <a:t>!</a:t>
            </a:r>
          </a:p>
          <a:p>
            <a:pPr algn="ctr">
              <a:defRPr/>
            </a:pPr>
            <a:r>
              <a:rPr lang="es-MX" sz="2400" dirty="0">
                <a:solidFill>
                  <a:prstClr val="white"/>
                </a:solidFill>
                <a:latin typeface="Modern No. 20" panose="02070704070505020303" pitchFamily="18" charset="0"/>
              </a:rPr>
              <a:t>¡CELEBRA AVANCE Y  </a:t>
            </a:r>
            <a:r>
              <a:rPr lang="es-MX" sz="2800" dirty="0">
                <a:solidFill>
                  <a:prstClr val="white"/>
                </a:solidFill>
                <a:latin typeface="Modern No. 20" panose="02070704070505020303" pitchFamily="18" charset="0"/>
              </a:rPr>
              <a:t>RECONOCIMIENTOS</a:t>
            </a:r>
            <a:r>
              <a:rPr lang="es-MX" sz="2400" dirty="0">
                <a:solidFill>
                  <a:prstClr val="white"/>
                </a:solidFill>
                <a:latin typeface="Modern No. 20" panose="02070704070505020303" pitchFamily="18" charset="0"/>
              </a:rPr>
              <a:t>!</a:t>
            </a:r>
          </a:p>
          <a:p>
            <a:pPr algn="ctr">
              <a:defRPr/>
            </a:pPr>
            <a:r>
              <a:rPr lang="es-MX" sz="2400" dirty="0">
                <a:solidFill>
                  <a:prstClr val="white"/>
                </a:solidFill>
                <a:latin typeface="Calibri"/>
              </a:rPr>
              <a:t>¡DOMINA EL </a:t>
            </a:r>
            <a:r>
              <a:rPr lang="es-MX" sz="2800" dirty="0">
                <a:solidFill>
                  <a:prstClr val="white"/>
                </a:solidFill>
                <a:latin typeface="Calibri"/>
              </a:rPr>
              <a:t>SISTEMA!</a:t>
            </a:r>
            <a:endParaRPr lang="es-MX" sz="2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2928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26D31-8EB7-4916-A23A-600DDFD7C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video entrada 717">
            <a:hlinkClick r:id="" action="ppaction://media"/>
            <a:extLst>
              <a:ext uri="{FF2B5EF4-FFF2-40B4-BE49-F238E27FC236}">
                <a16:creationId xmlns:a16="http://schemas.microsoft.com/office/drawing/2014/main" id="{702A4433-A4A1-40C1-9E46-176463D7996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" y="0"/>
            <a:ext cx="12200551" cy="6858000"/>
          </a:xfrm>
        </p:spPr>
      </p:pic>
    </p:spTree>
    <p:extLst>
      <p:ext uri="{BB962C8B-B14F-4D97-AF65-F5344CB8AC3E}">
        <p14:creationId xmlns:p14="http://schemas.microsoft.com/office/powerpoint/2010/main" val="423335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09824" y="-526"/>
            <a:ext cx="5982335" cy="1298557"/>
          </a:xfrm>
          <a:custGeom>
            <a:avLst/>
            <a:gdLst/>
            <a:ahLst/>
            <a:cxnLst/>
            <a:rect l="l" t="t" r="r" b="b"/>
            <a:pathLst>
              <a:path w="5982335" h="1419225">
                <a:moveTo>
                  <a:pt x="0" y="7"/>
                </a:moveTo>
                <a:lnTo>
                  <a:pt x="0" y="1418844"/>
                </a:lnTo>
                <a:lnTo>
                  <a:pt x="5374805" y="1418844"/>
                </a:lnTo>
                <a:lnTo>
                  <a:pt x="5981836" y="7"/>
                </a:lnTo>
                <a:lnTo>
                  <a:pt x="0" y="7"/>
                </a:lnTo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2801" y="8473"/>
            <a:ext cx="3585210" cy="1881510"/>
          </a:xfrm>
          <a:custGeom>
            <a:avLst/>
            <a:gdLst/>
            <a:ahLst/>
            <a:cxnLst/>
            <a:rect l="l" t="t" r="r" b="b"/>
            <a:pathLst>
              <a:path w="3585209" h="1412875">
                <a:moveTo>
                  <a:pt x="3585197" y="0"/>
                </a:moveTo>
                <a:lnTo>
                  <a:pt x="589521" y="0"/>
                </a:lnTo>
                <a:lnTo>
                  <a:pt x="0" y="1412468"/>
                </a:lnTo>
                <a:lnTo>
                  <a:pt x="3585197" y="1412468"/>
                </a:lnTo>
                <a:lnTo>
                  <a:pt x="3585197" y="0"/>
                </a:lnTo>
                <a:close/>
              </a:path>
            </a:pathLst>
          </a:custGeom>
          <a:solidFill>
            <a:srgbClr val="170D0C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2803" y="8472"/>
            <a:ext cx="3585197" cy="18809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27300" y="193825"/>
            <a:ext cx="5764858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2858135" algn="l"/>
              </a:tabLst>
              <a:defRPr/>
            </a:pPr>
            <a:r>
              <a:rPr lang="es-MX" sz="4400" b="1" dirty="0">
                <a:solidFill>
                  <a:srgbClr val="FFFFFF"/>
                </a:solidFill>
                <a:latin typeface="Century Gothic"/>
                <a:cs typeface="Century Gothic"/>
              </a:rPr>
              <a:t>¿Cómo te ves TÚ?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735840" y="1602858"/>
            <a:ext cx="553030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defRPr/>
            </a:pPr>
            <a:r>
              <a:rPr lang="es-MX" sz="2400" b="1" spc="-5" dirty="0">
                <a:solidFill>
                  <a:srgbClr val="1590D0"/>
                </a:solidFill>
                <a:latin typeface="Century Gothic"/>
                <a:cs typeface="Century Gothic"/>
              </a:rPr>
              <a:t> </a:t>
            </a:r>
            <a:r>
              <a:rPr lang="es-MX" sz="2800" b="1" spc="-5" dirty="0">
                <a:solidFill>
                  <a:srgbClr val="F79646">
                    <a:lumMod val="75000"/>
                  </a:srgbClr>
                </a:solidFill>
                <a:latin typeface="Century Gothic"/>
                <a:cs typeface="Century Gothic"/>
              </a:rPr>
              <a:t>¿Quieres ganar dinero?</a:t>
            </a:r>
            <a:endParaRPr lang="es-MX" sz="2400" b="1" dirty="0">
              <a:solidFill>
                <a:srgbClr val="F79646">
                  <a:lumMod val="75000"/>
                </a:srgbClr>
              </a:solidFill>
              <a:latin typeface="Century Gothic"/>
              <a:cs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75689" y="2161976"/>
            <a:ext cx="7873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s-ES" sz="2400" b="1" dirty="0">
                <a:solidFill>
                  <a:srgbClr val="1F497D"/>
                </a:solidFill>
                <a:latin typeface="Century Gothic" panose="020B0502020202020204" pitchFamily="34" charset="0"/>
                <a:cs typeface="Enzo OT Medium"/>
              </a:rPr>
              <a:t>Conviértete en Brand Leader.</a:t>
            </a:r>
            <a:endParaRPr lang="es-ES" sz="2400" dirty="0">
              <a:solidFill>
                <a:srgbClr val="1F497D"/>
              </a:solidFill>
              <a:latin typeface="Century Gothic" panose="020B0502020202020204" pitchFamily="34" charset="0"/>
              <a:cs typeface="Enzo OT Medium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s-ES" sz="2400" b="1" dirty="0">
                <a:solidFill>
                  <a:srgbClr val="1F497D"/>
                </a:solidFill>
                <a:latin typeface="Century Gothic" panose="020B0502020202020204" pitchFamily="34" charset="0"/>
                <a:cs typeface="Enzo OT Medium"/>
              </a:rPr>
              <a:t>Sigue el Plan de Arranque INCREÍBLE  </a:t>
            </a:r>
            <a:r>
              <a:rPr lang="es-ES" sz="2400" b="1" dirty="0">
                <a:solidFill>
                  <a:srgbClr val="0070C0"/>
                </a:solidFill>
                <a:latin typeface="Century Gothic" panose="020B0502020202020204" pitchFamily="34" charset="0"/>
                <a:cs typeface="Enzo OT Medium"/>
              </a:rPr>
              <a:t>(</a:t>
            </a:r>
            <a:r>
              <a:rPr lang="es-MX" sz="2400" b="1" kern="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www.globalwealthinstitute.net</a:t>
            </a:r>
            <a:r>
              <a:rPr lang="es-ES" sz="2400" b="1" dirty="0">
                <a:solidFill>
                  <a:srgbClr val="0070C0"/>
                </a:solidFill>
                <a:latin typeface="Century Gothic" panose="020B0502020202020204" pitchFamily="34" charset="0"/>
                <a:cs typeface="Enzo OT Medium"/>
              </a:rPr>
              <a:t>)</a:t>
            </a:r>
            <a:r>
              <a:rPr lang="es-ES" sz="2400" dirty="0">
                <a:solidFill>
                  <a:srgbClr val="1F497D"/>
                </a:solidFill>
                <a:latin typeface="Century Gothic" panose="020B0502020202020204" pitchFamily="34" charset="0"/>
                <a:cs typeface="Enzo OT Medium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524" y="6366683"/>
            <a:ext cx="475756" cy="4126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27300" y="4569219"/>
            <a:ext cx="86251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defRPr/>
            </a:pPr>
            <a:r>
              <a:rPr lang="es-MX" sz="2400" b="1" spc="-5" dirty="0">
                <a:solidFill>
                  <a:srgbClr val="1590D0"/>
                </a:solidFill>
                <a:latin typeface="Century Gothic"/>
                <a:cs typeface="Century Gothic"/>
              </a:rPr>
              <a:t> </a:t>
            </a:r>
            <a:r>
              <a:rPr lang="es-MX" sz="2800" b="1" spc="-5" dirty="0">
                <a:solidFill>
                  <a:srgbClr val="F79646">
                    <a:lumMod val="75000"/>
                  </a:srgbClr>
                </a:solidFill>
                <a:latin typeface="Century Gothic"/>
                <a:cs typeface="Century Gothic"/>
              </a:rPr>
              <a:t>¿Quieres solamente ahorrar dinero?</a:t>
            </a:r>
            <a:endParaRPr lang="es-MX" sz="2800" b="1" dirty="0">
              <a:solidFill>
                <a:srgbClr val="F79646">
                  <a:lumMod val="75000"/>
                </a:srgbClr>
              </a:solidFill>
              <a:latin typeface="Century Gothic"/>
              <a:cs typeface="Century Gothic"/>
            </a:endParaRPr>
          </a:p>
          <a:p>
            <a:pPr marL="457200" indent="-457200">
              <a:lnSpc>
                <a:spcPct val="150000"/>
              </a:lnSpc>
              <a:buFontTx/>
              <a:buAutoNum type="arabicPeriod"/>
              <a:defRPr/>
            </a:pPr>
            <a:r>
              <a:rPr lang="es-ES" sz="2400" b="1" i="1" dirty="0">
                <a:solidFill>
                  <a:srgbClr val="002060"/>
                </a:solidFill>
                <a:latin typeface="Century Gothic" panose="020B0502020202020204" pitchFamily="34" charset="0"/>
                <a:cs typeface="Enzo OT Medium"/>
              </a:rPr>
              <a:t>Conecta tu chip de Flash y </a:t>
            </a:r>
            <a:r>
              <a:rPr lang="es-ES" sz="2400" b="1" i="1" u="sng" dirty="0">
                <a:solidFill>
                  <a:srgbClr val="002060"/>
                </a:solidFill>
                <a:latin typeface="Century Gothic" panose="020B0502020202020204" pitchFamily="34" charset="0"/>
                <a:cs typeface="Enzo OT Medium"/>
              </a:rPr>
              <a:t>apoya a quien te invitó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  <a:defRPr/>
            </a:pPr>
            <a:r>
              <a:rPr lang="es-ES" sz="2400" b="1" i="1" dirty="0">
                <a:solidFill>
                  <a:srgbClr val="002060"/>
                </a:solidFill>
                <a:latin typeface="Century Gothic" panose="020B0502020202020204" pitchFamily="34" charset="0"/>
                <a:cs typeface="Enzo OT Medium"/>
              </a:rPr>
              <a:t>Escoge tu plan mensual y ¡VE POR 5!</a:t>
            </a:r>
            <a:endParaRPr lang="es-ES" sz="2400" i="1" dirty="0">
              <a:solidFill>
                <a:srgbClr val="002060"/>
              </a:solidFill>
              <a:latin typeface="Century Gothic" panose="020B0502020202020204" pitchFamily="34" charset="0"/>
              <a:cs typeface="Enzo OT Medium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727300" y="4343400"/>
            <a:ext cx="862510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589" y="1398659"/>
            <a:ext cx="862462" cy="86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69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1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7638" y="936092"/>
            <a:ext cx="7216034" cy="5473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2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44749" y="1266323"/>
            <a:ext cx="5084087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7" name="Group 1207"/>
          <p:cNvGrpSpPr/>
          <p:nvPr/>
        </p:nvGrpSpPr>
        <p:grpSpPr>
          <a:xfrm>
            <a:off x="6228349" y="2276074"/>
            <a:ext cx="4043101" cy="1237130"/>
            <a:chOff x="-1" y="-1"/>
            <a:chExt cx="5390799" cy="1649504"/>
          </a:xfrm>
        </p:grpSpPr>
        <p:pic>
          <p:nvPicPr>
            <p:cNvPr id="1203" name="image3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391989" y="753318"/>
              <a:ext cx="1998809" cy="7221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04" name="Shape 1204"/>
            <p:cNvSpPr/>
            <p:nvPr/>
          </p:nvSpPr>
          <p:spPr>
            <a:xfrm>
              <a:off x="-1" y="186265"/>
              <a:ext cx="5362222" cy="12003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 algn="ctr">
                <a:defRPr sz="3600">
                  <a:solidFill>
                    <a:srgbClr val="9F26B5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rPr sz="2700" kern="0" dirty="0">
                  <a:solidFill>
                    <a:srgbClr val="9F26B5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¡La </a:t>
              </a:r>
              <a:r>
                <a:rPr sz="2700" kern="0" dirty="0" err="1">
                  <a:solidFill>
                    <a:srgbClr val="9F26B5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oportunidad</a:t>
              </a:r>
              <a:r>
                <a:rPr sz="2700" kern="0" dirty="0">
                  <a:solidFill>
                    <a:srgbClr val="9F26B5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 </a:t>
              </a:r>
              <a:r>
                <a:rPr sz="2700" kern="0" dirty="0" err="1">
                  <a:solidFill>
                    <a:srgbClr val="9F26B5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más</a:t>
              </a:r>
              <a:r>
                <a:rPr sz="2700" kern="0" dirty="0">
                  <a:solidFill>
                    <a:srgbClr val="9F26B5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 </a:t>
              </a:r>
              <a:r>
                <a:rPr sz="2700" kern="0" dirty="0" err="1">
                  <a:solidFill>
                    <a:srgbClr val="9F26B5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grande</a:t>
              </a:r>
              <a:r>
                <a:rPr sz="2700" kern="0" dirty="0">
                  <a:solidFill>
                    <a:srgbClr val="9F26B5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 </a:t>
              </a:r>
              <a:r>
                <a:rPr sz="2700" kern="0" dirty="0" err="1">
                  <a:solidFill>
                    <a:srgbClr val="9F26B5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llegó</a:t>
              </a:r>
              <a:r>
                <a:rPr sz="2700" kern="0" dirty="0">
                  <a:solidFill>
                    <a:srgbClr val="9F26B5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 a </a:t>
              </a:r>
              <a:r>
                <a:rPr sz="2700" kern="0" dirty="0">
                  <a:solidFill>
                    <a:srgbClr val="FFFFFF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México!</a:t>
              </a:r>
            </a:p>
          </p:txBody>
        </p:sp>
        <p:sp>
          <p:nvSpPr>
            <p:cNvPr id="1205" name="Shape 1205"/>
            <p:cNvSpPr/>
            <p:nvPr/>
          </p:nvSpPr>
          <p:spPr>
            <a:xfrm>
              <a:off x="1997298" y="1649502"/>
              <a:ext cx="1367626" cy="1"/>
            </a:xfrm>
            <a:prstGeom prst="line">
              <a:avLst/>
            </a:prstGeom>
            <a:noFill/>
            <a:ln w="12700" cap="flat">
              <a:solidFill>
                <a:srgbClr val="57C1E8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>
                <a:defRPr/>
              </a:pPr>
              <a:endParaRPr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6" name="Shape 1206"/>
            <p:cNvSpPr/>
            <p:nvPr/>
          </p:nvSpPr>
          <p:spPr>
            <a:xfrm>
              <a:off x="1997298" y="-1"/>
              <a:ext cx="1367626" cy="1"/>
            </a:xfrm>
            <a:prstGeom prst="line">
              <a:avLst/>
            </a:prstGeom>
            <a:noFill/>
            <a:ln w="12700" cap="flat">
              <a:solidFill>
                <a:srgbClr val="57C1E8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>
                <a:defRPr/>
              </a:pPr>
              <a:endParaRPr sz="135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10" y="936092"/>
            <a:ext cx="4135759" cy="3091375"/>
          </a:xfrm>
          <a:prstGeom prst="rect">
            <a:avLst/>
          </a:prstGeom>
        </p:spPr>
      </p:pic>
      <p:sp>
        <p:nvSpPr>
          <p:cNvPr id="10" name="Shape 1256"/>
          <p:cNvSpPr/>
          <p:nvPr/>
        </p:nvSpPr>
        <p:spPr>
          <a:xfrm>
            <a:off x="1788696" y="270211"/>
            <a:ext cx="887930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40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defTabSz="685800">
              <a:defRPr/>
            </a:pPr>
            <a:r>
              <a:rPr lang="es-MX" sz="4800" kern="0" dirty="0">
                <a:solidFill>
                  <a:schemeClr val="accent2"/>
                </a:solidFill>
              </a:rPr>
              <a:t>Arranque INCREÍBLE</a:t>
            </a:r>
          </a:p>
        </p:txBody>
      </p:sp>
    </p:spTree>
    <p:extLst>
      <p:ext uri="{BB962C8B-B14F-4D97-AF65-F5344CB8AC3E}">
        <p14:creationId xmlns:p14="http://schemas.microsoft.com/office/powerpoint/2010/main" val="3950656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08" y="4725388"/>
            <a:ext cx="9144000" cy="213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314" y="5607281"/>
            <a:ext cx="1055175" cy="10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986" y="6001204"/>
            <a:ext cx="1427025" cy="85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7"/>
          <p:cNvSpPr txBox="1">
            <a:spLocks noChangeArrowheads="1"/>
          </p:cNvSpPr>
          <p:nvPr/>
        </p:nvSpPr>
        <p:spPr bwMode="auto">
          <a:xfrm>
            <a:off x="1524001" y="332656"/>
            <a:ext cx="380538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None/>
              <a:defRPr/>
            </a:pPr>
            <a:r>
              <a:rPr lang="es-ES_tradnl" altLang="es-MX" sz="4500" dirty="0">
                <a:solidFill>
                  <a:srgbClr val="A028B5"/>
                </a:solidFill>
                <a:latin typeface="Impact" panose="020B080603090205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IDENTIFICA:</a:t>
            </a:r>
            <a:endParaRPr lang="es-ES_tradnl" altLang="es-MX" sz="3600" dirty="0">
              <a:solidFill>
                <a:srgbClr val="FF9300"/>
              </a:solidFill>
              <a:latin typeface="Impact" panose="020B0806030902050204" pitchFamily="34" charset="0"/>
              <a:ea typeface="Impact" panose="020B0806030902050204" pitchFamily="34" charset="0"/>
              <a:cs typeface="Impact" panose="020B080603090205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11267" y="4786552"/>
            <a:ext cx="6615482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R" sz="4800" dirty="0">
                <a:solidFill>
                  <a:srgbClr val="BFE400"/>
                </a:solidFill>
                <a:latin typeface="Century Gothic" panose="020B0502020202020204" pitchFamily="34" charset="0"/>
                <a:ea typeface="Geneva"/>
                <a:cs typeface="Arial" pitchFamily="34" charset="0"/>
              </a:rPr>
              <a:t>¡</a:t>
            </a:r>
            <a:r>
              <a:rPr lang="es-PR" sz="4800" b="1" dirty="0">
                <a:solidFill>
                  <a:srgbClr val="BFE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Geneva"/>
                <a:cs typeface="Arial" pitchFamily="34" charset="0"/>
              </a:rPr>
              <a:t>Separa, no vendas!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Geneva"/>
              <a:cs typeface="Geneva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805940" y="1656009"/>
            <a:ext cx="4381500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0" latin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algn="ctr" defTabSz="914400" rtl="0" eaLnBrk="0" latin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algn="ctr" defTabSz="914400" rtl="0" eaLnBrk="0" latin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algn="ctr" defTabSz="914400" rtl="0" eaLnBrk="0" latin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algn="ctr" defTabSz="914400" rtl="0" eaLnBrk="0" latin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algn="ctr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algn="ctr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algn="ctr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algn="ctr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Char char="•"/>
            </a:pPr>
            <a:r>
              <a:rPr lang="es-PR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Manzanas Rojas </a:t>
            </a:r>
            <a:br>
              <a:rPr lang="es-PR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s-PR" i="1" dirty="0">
                <a:latin typeface="Century Gothic" panose="020B0502020202020204" pitchFamily="34" charset="0"/>
              </a:rPr>
              <a:t>Están muy interesados</a:t>
            </a:r>
          </a:p>
          <a:p>
            <a:pPr eaLnBrk="1" hangingPunct="1">
              <a:spcBef>
                <a:spcPts val="1200"/>
              </a:spcBef>
              <a:buFontTx/>
              <a:buChar char="•"/>
            </a:pPr>
            <a:r>
              <a:rPr lang="es-PR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Manzanas Verdes </a:t>
            </a:r>
            <a:br>
              <a:rPr lang="es-PR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</a:br>
            <a:r>
              <a:rPr lang="es-PR" i="1" dirty="0">
                <a:latin typeface="Century Gothic" panose="020B0502020202020204" pitchFamily="34" charset="0"/>
              </a:rPr>
              <a:t>Tienen que pensarlo</a:t>
            </a:r>
            <a:r>
              <a:rPr lang="es-PR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.)</a:t>
            </a:r>
          </a:p>
          <a:p>
            <a:pPr eaLnBrk="1" hangingPunct="1">
              <a:spcBef>
                <a:spcPts val="1200"/>
              </a:spcBef>
              <a:buFontTx/>
              <a:buChar char="•"/>
            </a:pPr>
            <a:r>
              <a:rPr lang="es-PR" sz="2800" b="1" dirty="0">
                <a:solidFill>
                  <a:srgbClr val="B3633C"/>
                </a:solidFill>
                <a:latin typeface="Century Gothic" panose="020B0502020202020204" pitchFamily="34" charset="0"/>
              </a:rPr>
              <a:t>Manzanas Dañadas</a:t>
            </a:r>
            <a:br>
              <a:rPr lang="es-PR" sz="2800" b="1" dirty="0">
                <a:solidFill>
                  <a:srgbClr val="B3633C"/>
                </a:solidFill>
                <a:latin typeface="Century Gothic" panose="020B0502020202020204" pitchFamily="34" charset="0"/>
              </a:rPr>
            </a:br>
            <a:r>
              <a:rPr lang="es-PR" i="1" dirty="0">
                <a:latin typeface="Century Gothic" panose="020B0502020202020204" pitchFamily="34" charset="0"/>
              </a:rPr>
              <a:t>No están interesados</a:t>
            </a:r>
          </a:p>
        </p:txBody>
      </p:sp>
      <p:pic>
        <p:nvPicPr>
          <p:cNvPr id="9" name="Picture 8" descr="apples.jpg"/>
          <p:cNvPicPr>
            <a:picLocks noChangeAspect="1"/>
          </p:cNvPicPr>
          <p:nvPr/>
        </p:nvPicPr>
        <p:blipFill>
          <a:blip r:embed="rId6"/>
          <a:srcRect l="17814" r="4951"/>
          <a:stretch>
            <a:fillRect/>
          </a:stretch>
        </p:blipFill>
        <p:spPr>
          <a:xfrm>
            <a:off x="6446373" y="1309946"/>
            <a:ext cx="3507131" cy="3239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4028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72" y="160972"/>
            <a:ext cx="1519520" cy="1135802"/>
          </a:xfrm>
          <a:prstGeom prst="rect">
            <a:avLst/>
          </a:prstGeom>
        </p:spPr>
      </p:pic>
      <p:sp>
        <p:nvSpPr>
          <p:cNvPr id="10" name="Shape 1476"/>
          <p:cNvSpPr/>
          <p:nvPr/>
        </p:nvSpPr>
        <p:spPr>
          <a:xfrm>
            <a:off x="1752600" y="76201"/>
            <a:ext cx="9159498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44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685800">
              <a:defRPr/>
            </a:pPr>
            <a:r>
              <a:rPr lang="es-MX" sz="6000" u="sng" kern="0" dirty="0">
                <a:solidFill>
                  <a:srgbClr val="7030A0"/>
                </a:solidFill>
              </a:rPr>
              <a:t>¡Alcanza </a:t>
            </a:r>
            <a:r>
              <a:rPr lang="es-MX" sz="6000" u="sng" kern="0" dirty="0" err="1">
                <a:solidFill>
                  <a:srgbClr val="7030A0"/>
                </a:solidFill>
              </a:rPr>
              <a:t>ETT</a:t>
            </a:r>
            <a:r>
              <a:rPr lang="es-MX" sz="6000" u="sng" kern="0" dirty="0">
                <a:solidFill>
                  <a:srgbClr val="7030A0"/>
                </a:solidFill>
              </a:rPr>
              <a:t>!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1759527" y="1647047"/>
            <a:ext cx="934974" cy="1015663"/>
            <a:chOff x="536829" y="1575137"/>
            <a:chExt cx="934974" cy="1015663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29" y="1625768"/>
              <a:ext cx="934974" cy="914400"/>
            </a:xfrm>
            <a:prstGeom prst="rect">
              <a:avLst/>
            </a:prstGeom>
          </p:spPr>
        </p:pic>
        <p:sp>
          <p:nvSpPr>
            <p:cNvPr id="12" name="Shape 1476"/>
            <p:cNvSpPr/>
            <p:nvPr/>
          </p:nvSpPr>
          <p:spPr>
            <a:xfrm>
              <a:off x="712754" y="1575137"/>
              <a:ext cx="583124" cy="10156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rIns="34289">
              <a:spAutoFit/>
            </a:bodyPr>
            <a:lstStyle>
              <a:lvl1pPr algn="ctr">
                <a:defRPr sz="4400" b="1" i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defTabSz="685800">
                <a:defRPr/>
              </a:pPr>
              <a:r>
                <a:rPr lang="es-ES" sz="6000" kern="0" dirty="0">
                  <a:solidFill>
                    <a:schemeClr val="bg1"/>
                  </a:solidFill>
                </a:rPr>
                <a:t>1</a:t>
              </a:r>
              <a:endParaRPr lang="es-MX" sz="6000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Shape 1476"/>
          <p:cNvSpPr/>
          <p:nvPr/>
        </p:nvSpPr>
        <p:spPr>
          <a:xfrm>
            <a:off x="2885582" y="1816369"/>
            <a:ext cx="3909725" cy="772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44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 defTabSz="685800">
              <a:lnSpc>
                <a:spcPts val="5300"/>
              </a:lnSpc>
              <a:defRPr/>
            </a:pPr>
            <a:r>
              <a:rPr lang="es-ES" sz="3500" b="0" i="0" kern="0" dirty="0">
                <a:solidFill>
                  <a:srgbClr val="7030A0"/>
                </a:solidFill>
              </a:rPr>
              <a:t>Activa TU </a:t>
            </a:r>
            <a:r>
              <a:rPr lang="es-ES" sz="5500" i="0" kern="0" dirty="0">
                <a:solidFill>
                  <a:srgbClr val="7030A0"/>
                </a:solidFill>
              </a:rPr>
              <a:t>SIM</a:t>
            </a:r>
            <a:endParaRPr lang="es-MX" sz="5500" i="0" kern="0" dirty="0">
              <a:solidFill>
                <a:srgbClr val="7030A0"/>
              </a:solidFill>
            </a:endParaRPr>
          </a:p>
        </p:txBody>
      </p:sp>
      <p:grpSp>
        <p:nvGrpSpPr>
          <p:cNvPr id="5" name="Agrupar 4"/>
          <p:cNvGrpSpPr/>
          <p:nvPr/>
        </p:nvGrpSpPr>
        <p:grpSpPr>
          <a:xfrm>
            <a:off x="2179948" y="3371142"/>
            <a:ext cx="1601422" cy="1449681"/>
            <a:chOff x="4543512" y="1295400"/>
            <a:chExt cx="2422985" cy="166977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120" y="1295400"/>
              <a:ext cx="1740061" cy="10912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3077">
              <a:off x="5140144" y="1568576"/>
              <a:ext cx="1826353" cy="11453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8136">
              <a:off x="4543512" y="1819830"/>
              <a:ext cx="1826353" cy="11453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9" name="Agrupar 28"/>
          <p:cNvGrpSpPr/>
          <p:nvPr/>
        </p:nvGrpSpPr>
        <p:grpSpPr>
          <a:xfrm>
            <a:off x="1798734" y="5290386"/>
            <a:ext cx="934974" cy="1015663"/>
            <a:chOff x="536829" y="1575137"/>
            <a:chExt cx="934974" cy="1015663"/>
          </a:xfrm>
        </p:grpSpPr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29" y="1625768"/>
              <a:ext cx="934974" cy="914400"/>
            </a:xfrm>
            <a:prstGeom prst="rect">
              <a:avLst/>
            </a:prstGeom>
          </p:spPr>
        </p:pic>
        <p:sp>
          <p:nvSpPr>
            <p:cNvPr id="31" name="Shape 1476"/>
            <p:cNvSpPr/>
            <p:nvPr/>
          </p:nvSpPr>
          <p:spPr>
            <a:xfrm>
              <a:off x="712754" y="1575137"/>
              <a:ext cx="583124" cy="10156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rIns="34289">
              <a:spAutoFit/>
            </a:bodyPr>
            <a:lstStyle>
              <a:lvl1pPr algn="ctr">
                <a:defRPr sz="4400" b="1" i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defTabSz="685800">
                <a:defRPr/>
              </a:pPr>
              <a:r>
                <a:rPr lang="es-ES" sz="6000" kern="0" dirty="0">
                  <a:solidFill>
                    <a:schemeClr val="bg1"/>
                  </a:solidFill>
                </a:rPr>
                <a:t>3</a:t>
              </a:r>
              <a:endParaRPr lang="es-MX" sz="6000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Shape 1476"/>
          <p:cNvSpPr/>
          <p:nvPr/>
        </p:nvSpPr>
        <p:spPr>
          <a:xfrm>
            <a:off x="5926249" y="3179959"/>
            <a:ext cx="3533958" cy="1374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44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 defTabSz="685800">
              <a:lnSpc>
                <a:spcPts val="5000"/>
              </a:lnSpc>
              <a:defRPr/>
            </a:pPr>
            <a:r>
              <a:rPr lang="es-ES" sz="3700" b="0" i="0" kern="0" dirty="0">
                <a:solidFill>
                  <a:srgbClr val="7030A0"/>
                </a:solidFill>
              </a:rPr>
              <a:t>Porta 10 puntos con </a:t>
            </a:r>
            <a:r>
              <a:rPr lang="es-ES" sz="5400" i="0" kern="0" dirty="0">
                <a:solidFill>
                  <a:srgbClr val="7030A0"/>
                </a:solidFill>
              </a:rPr>
              <a:t>Planes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386469" y="889337"/>
            <a:ext cx="4026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_tradnl" sz="6000" b="1" kern="0" spc="-300" dirty="0">
                <a:solidFill>
                  <a:srgbClr val="FF9300"/>
                </a:solidFill>
                <a:latin typeface="Arial Black" charset="0"/>
                <a:ea typeface="Arial Black" charset="0"/>
                <a:cs typeface="Arial Black" charset="0"/>
              </a:rPr>
              <a:t>30 puntos</a:t>
            </a:r>
          </a:p>
        </p:txBody>
      </p:sp>
      <p:sp>
        <p:nvSpPr>
          <p:cNvPr id="35" name="CuadroTexto 24"/>
          <p:cNvSpPr txBox="1"/>
          <p:nvPr/>
        </p:nvSpPr>
        <p:spPr>
          <a:xfrm>
            <a:off x="6699275" y="1979771"/>
            <a:ext cx="39613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b="1" kern="0" dirty="0">
                <a:solidFill>
                  <a:srgbClr val="FF9300"/>
                </a:solidFill>
                <a:latin typeface="Arial Black" charset="0"/>
                <a:ea typeface="Arial Black" charset="0"/>
                <a:cs typeface="Arial Black" charset="0"/>
              </a:rPr>
              <a:t>Plan de $150 = 1 </a:t>
            </a:r>
            <a:r>
              <a:rPr lang="en-US" sz="1600" b="1" kern="0" dirty="0" err="1">
                <a:solidFill>
                  <a:srgbClr val="FF9300"/>
                </a:solidFill>
                <a:latin typeface="Arial Black" charset="0"/>
                <a:ea typeface="Arial Black" charset="0"/>
                <a:cs typeface="Arial Black" charset="0"/>
              </a:rPr>
              <a:t>punto</a:t>
            </a:r>
            <a:endParaRPr lang="en-US" sz="1600" b="1" kern="0" dirty="0">
              <a:solidFill>
                <a:srgbClr val="FF9300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>
              <a:defRPr/>
            </a:pPr>
            <a:r>
              <a:rPr lang="en-US" sz="1600" b="1" kern="0" dirty="0">
                <a:solidFill>
                  <a:srgbClr val="FF9300"/>
                </a:solidFill>
                <a:latin typeface="Arial Black" charset="0"/>
                <a:ea typeface="Arial Black" charset="0"/>
                <a:cs typeface="Arial Black" charset="0"/>
              </a:rPr>
              <a:t>Plan de $200 y $300 = 2 </a:t>
            </a:r>
            <a:r>
              <a:rPr lang="en-US" sz="1600" b="1" kern="0" dirty="0" err="1">
                <a:solidFill>
                  <a:srgbClr val="FF9300"/>
                </a:solidFill>
                <a:latin typeface="Arial Black" charset="0"/>
                <a:ea typeface="Arial Black" charset="0"/>
                <a:cs typeface="Arial Black" charset="0"/>
              </a:rPr>
              <a:t>puntos</a:t>
            </a:r>
            <a:endParaRPr lang="en-US" sz="1600" b="1" kern="0" dirty="0">
              <a:solidFill>
                <a:srgbClr val="FF9300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>
              <a:defRPr/>
            </a:pPr>
            <a:r>
              <a:rPr lang="en-US" sz="1600" b="1" kern="0" dirty="0">
                <a:solidFill>
                  <a:srgbClr val="FF9300"/>
                </a:solidFill>
                <a:latin typeface="Arial Black" charset="0"/>
                <a:ea typeface="Arial Black" charset="0"/>
                <a:cs typeface="Arial Black" charset="0"/>
              </a:rPr>
              <a:t>Plan de $500 o $1000 = 3 </a:t>
            </a:r>
            <a:r>
              <a:rPr lang="en-US" sz="1600" b="1" kern="0" dirty="0" err="1">
                <a:solidFill>
                  <a:srgbClr val="FF9300"/>
                </a:solidFill>
                <a:latin typeface="Arial Black" charset="0"/>
                <a:ea typeface="Arial Black" charset="0"/>
                <a:cs typeface="Arial Black" charset="0"/>
              </a:rPr>
              <a:t>puntos</a:t>
            </a:r>
            <a:endParaRPr lang="es-ES" sz="1600" b="1" kern="0" dirty="0">
              <a:solidFill>
                <a:srgbClr val="FF930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grpSp>
        <p:nvGrpSpPr>
          <p:cNvPr id="27" name="Agrupar 19"/>
          <p:cNvGrpSpPr/>
          <p:nvPr/>
        </p:nvGrpSpPr>
        <p:grpSpPr>
          <a:xfrm>
            <a:off x="4840443" y="3273849"/>
            <a:ext cx="934974" cy="1026675"/>
            <a:chOff x="536829" y="1513493"/>
            <a:chExt cx="934974" cy="1026675"/>
          </a:xfrm>
        </p:grpSpPr>
        <p:pic>
          <p:nvPicPr>
            <p:cNvPr id="28" name="Imagen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29" y="1625768"/>
              <a:ext cx="934974" cy="914400"/>
            </a:xfrm>
            <a:prstGeom prst="rect">
              <a:avLst/>
            </a:prstGeom>
          </p:spPr>
        </p:pic>
        <p:sp>
          <p:nvSpPr>
            <p:cNvPr id="34" name="Shape 1476"/>
            <p:cNvSpPr/>
            <p:nvPr/>
          </p:nvSpPr>
          <p:spPr>
            <a:xfrm>
              <a:off x="687661" y="1513493"/>
              <a:ext cx="583124" cy="10156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rIns="34289">
              <a:spAutoFit/>
            </a:bodyPr>
            <a:lstStyle>
              <a:lvl1pPr algn="ctr">
                <a:defRPr sz="4400" b="1" i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defTabSz="685800">
                <a:defRPr/>
              </a:pPr>
              <a:r>
                <a:rPr lang="es-ES" sz="6000" kern="0" dirty="0">
                  <a:solidFill>
                    <a:schemeClr val="bg1"/>
                  </a:solidFill>
                </a:rPr>
                <a:t>2</a:t>
              </a:r>
              <a:endParaRPr lang="es-MX" sz="6000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Shape 1476"/>
          <p:cNvSpPr/>
          <p:nvPr/>
        </p:nvSpPr>
        <p:spPr>
          <a:xfrm>
            <a:off x="2909632" y="5072377"/>
            <a:ext cx="8002466" cy="1451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44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 defTabSz="685800">
              <a:lnSpc>
                <a:spcPts val="5300"/>
              </a:lnSpc>
              <a:defRPr/>
            </a:pPr>
            <a:r>
              <a:rPr lang="es-ES" sz="3500" i="0" kern="0" dirty="0">
                <a:solidFill>
                  <a:srgbClr val="7030A0"/>
                </a:solidFill>
              </a:rPr>
              <a:t>Busca 2 Brand </a:t>
            </a:r>
            <a:r>
              <a:rPr lang="es-ES" sz="3500" i="0" kern="0" dirty="0" err="1">
                <a:solidFill>
                  <a:srgbClr val="7030A0"/>
                </a:solidFill>
              </a:rPr>
              <a:t>Leaders</a:t>
            </a:r>
            <a:r>
              <a:rPr lang="es-ES" sz="3500" i="0" kern="0" dirty="0">
                <a:solidFill>
                  <a:srgbClr val="7030A0"/>
                </a:solidFill>
              </a:rPr>
              <a:t> </a:t>
            </a:r>
          </a:p>
          <a:p>
            <a:pPr algn="l" defTabSz="685800">
              <a:lnSpc>
                <a:spcPts val="5300"/>
              </a:lnSpc>
              <a:defRPr/>
            </a:pPr>
            <a:r>
              <a:rPr lang="es-ES" i="0" kern="0" dirty="0">
                <a:solidFill>
                  <a:schemeClr val="accent6"/>
                </a:solidFill>
              </a:rPr>
              <a:t>10 puntos c/u</a:t>
            </a:r>
            <a:endParaRPr lang="es-MX" i="0" kern="0" dirty="0">
              <a:solidFill>
                <a:schemeClr val="accent6"/>
              </a:solidFill>
            </a:endParaRPr>
          </a:p>
        </p:txBody>
      </p:sp>
      <p:sp>
        <p:nvSpPr>
          <p:cNvPr id="42" name="CuadroTexto 24"/>
          <p:cNvSpPr txBox="1"/>
          <p:nvPr/>
        </p:nvSpPr>
        <p:spPr>
          <a:xfrm>
            <a:off x="8129620" y="4410656"/>
            <a:ext cx="2661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s-ES_tradnl" sz="1600" b="1" kern="0" dirty="0" err="1">
                <a:solidFill>
                  <a:srgbClr val="FF9300"/>
                </a:solidFill>
                <a:latin typeface="Arial Black" charset="0"/>
                <a:ea typeface="Arial Black" charset="0"/>
                <a:cs typeface="Arial Black" charset="0"/>
              </a:rPr>
              <a:t>Mam</a:t>
            </a:r>
            <a:r>
              <a:rPr lang="es-ES" sz="1600" b="1" kern="0" dirty="0">
                <a:solidFill>
                  <a:srgbClr val="FF9300"/>
                </a:solidFill>
                <a:latin typeface="Arial Black" charset="0"/>
                <a:ea typeface="Arial Black" charset="0"/>
                <a:cs typeface="Arial Black" charset="0"/>
              </a:rPr>
              <a:t>á / Papá </a:t>
            </a:r>
          </a:p>
          <a:p>
            <a:pPr marL="285750" indent="-285750">
              <a:buFontTx/>
              <a:buChar char="-"/>
              <a:defRPr/>
            </a:pPr>
            <a:r>
              <a:rPr lang="es-ES" sz="1600" b="1" kern="0" dirty="0">
                <a:solidFill>
                  <a:srgbClr val="FF9300"/>
                </a:solidFill>
                <a:latin typeface="Arial Black" charset="0"/>
                <a:ea typeface="Arial Black" charset="0"/>
                <a:cs typeface="Arial Black" charset="0"/>
              </a:rPr>
              <a:t>Hermano(s)</a:t>
            </a:r>
          </a:p>
          <a:p>
            <a:pPr marL="285750" indent="-285750">
              <a:buFontTx/>
              <a:buChar char="-"/>
              <a:defRPr/>
            </a:pPr>
            <a:r>
              <a:rPr lang="es-ES" sz="1600" b="1" kern="0" dirty="0">
                <a:solidFill>
                  <a:srgbClr val="FF9300"/>
                </a:solidFill>
                <a:latin typeface="Arial Black" charset="0"/>
                <a:ea typeface="Arial Black" charset="0"/>
                <a:cs typeface="Arial Black" charset="0"/>
              </a:rPr>
              <a:t>Mejor Amigo, etc.</a:t>
            </a:r>
          </a:p>
          <a:p>
            <a:pPr>
              <a:defRPr/>
            </a:pPr>
            <a:endParaRPr lang="es-ES" sz="1600" b="1" kern="0" dirty="0">
              <a:solidFill>
                <a:srgbClr val="FF930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4" name="CuadroTexto 17"/>
          <p:cNvSpPr txBox="1"/>
          <p:nvPr/>
        </p:nvSpPr>
        <p:spPr>
          <a:xfrm>
            <a:off x="6095942" y="4402347"/>
            <a:ext cx="220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>
              <a:defRPr/>
            </a:pPr>
            <a:r>
              <a:rPr lang="es-ES_tradnl" sz="2400" spc="-600" dirty="0">
                <a:solidFill>
                  <a:srgbClr val="7030A0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META   40   +   puntos</a:t>
            </a:r>
          </a:p>
        </p:txBody>
      </p:sp>
    </p:spTree>
    <p:extLst>
      <p:ext uri="{BB962C8B-B14F-4D97-AF65-F5344CB8AC3E}">
        <p14:creationId xmlns:p14="http://schemas.microsoft.com/office/powerpoint/2010/main" val="3443294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" name="image5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81166" y="1439256"/>
            <a:ext cx="1730803" cy="1959002"/>
          </a:xfrm>
          <a:prstGeom prst="rect">
            <a:avLst/>
          </a:prstGeom>
          <a:ln w="12700">
            <a:miter lim="400000"/>
          </a:ln>
        </p:spPr>
      </p:pic>
      <p:sp>
        <p:nvSpPr>
          <p:cNvPr id="1476" name="Shape 1476"/>
          <p:cNvSpPr/>
          <p:nvPr/>
        </p:nvSpPr>
        <p:spPr>
          <a:xfrm>
            <a:off x="2595074" y="323540"/>
            <a:ext cx="9150824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44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685800">
              <a:defRPr/>
            </a:pPr>
            <a:r>
              <a:rPr lang="es-MX" sz="3600" kern="0" dirty="0"/>
              <a:t>PREGUNTA A TODOS TUS CONTACTOS</a:t>
            </a:r>
          </a:p>
          <a:p>
            <a:pPr defTabSz="685800">
              <a:defRPr/>
            </a:pPr>
            <a:r>
              <a:rPr lang="es-MX" sz="3600" kern="0" dirty="0">
                <a:latin typeface="+mj-lt"/>
              </a:rPr>
              <a:t>Con Entusiasmo, Postura y URGENCIA </a:t>
            </a:r>
          </a:p>
        </p:txBody>
      </p:sp>
      <p:sp>
        <p:nvSpPr>
          <p:cNvPr id="9" name="Shape 1476"/>
          <p:cNvSpPr/>
          <p:nvPr/>
        </p:nvSpPr>
        <p:spPr>
          <a:xfrm>
            <a:off x="1866092" y="3617656"/>
            <a:ext cx="8573308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44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685800">
              <a:defRPr/>
            </a:pPr>
            <a:r>
              <a:rPr lang="es-MX" sz="4000" kern="0" dirty="0">
                <a:solidFill>
                  <a:srgbClr val="7030A0"/>
                </a:solidFill>
              </a:rPr>
              <a:t>¿A quién conoces que podría interesarle ganar dinero de servicios celulares y obtener su servicio gratis?</a:t>
            </a:r>
          </a:p>
        </p:txBody>
      </p:sp>
      <p:sp>
        <p:nvSpPr>
          <p:cNvPr id="10" name="Shape 1241"/>
          <p:cNvSpPr/>
          <p:nvPr/>
        </p:nvSpPr>
        <p:spPr>
          <a:xfrm>
            <a:off x="1719686" y="152401"/>
            <a:ext cx="652939" cy="666641"/>
          </a:xfrm>
          <a:prstGeom prst="ellipse">
            <a:avLst/>
          </a:prstGeom>
          <a:solidFill>
            <a:srgbClr val="F28C00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 defTabSz="685800">
              <a:defRPr>
                <a:solidFill>
                  <a:srgbClr val="FFFFFF"/>
                </a:solidFill>
              </a:defRPr>
            </a:pPr>
            <a:endParaRPr sz="1350" kern="0">
              <a:solidFill>
                <a:srgbClr val="FFFFFF"/>
              </a:solidFill>
            </a:endParaRPr>
          </a:p>
        </p:txBody>
      </p:sp>
      <p:sp>
        <p:nvSpPr>
          <p:cNvPr id="11" name="Shape 1243"/>
          <p:cNvSpPr/>
          <p:nvPr/>
        </p:nvSpPr>
        <p:spPr>
          <a:xfrm>
            <a:off x="1589301" y="266432"/>
            <a:ext cx="879017" cy="438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defTabSz="685800">
              <a:defRPr/>
            </a:pPr>
            <a:r>
              <a:rPr kern="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22896921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3" name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42816" y="5749739"/>
            <a:ext cx="1585154" cy="901903"/>
          </a:xfrm>
          <a:prstGeom prst="rect">
            <a:avLst/>
          </a:prstGeom>
          <a:ln w="12700">
            <a:miter lim="400000"/>
          </a:ln>
        </p:spPr>
      </p:pic>
      <p:sp>
        <p:nvSpPr>
          <p:cNvPr id="1476" name="Shape 1476"/>
          <p:cNvSpPr/>
          <p:nvPr/>
        </p:nvSpPr>
        <p:spPr>
          <a:xfrm>
            <a:off x="1828800" y="685801"/>
            <a:ext cx="915082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 algn="ctr">
              <a:defRPr sz="44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685800">
              <a:defRPr/>
            </a:pPr>
            <a:r>
              <a:rPr lang="es-MX" sz="3600" kern="0" dirty="0"/>
              <a:t>Comparte Grabación y/o Video breves  </a:t>
            </a:r>
          </a:p>
        </p:txBody>
      </p:sp>
      <p:sp>
        <p:nvSpPr>
          <p:cNvPr id="1478" name="Shape 1478"/>
          <p:cNvSpPr/>
          <p:nvPr/>
        </p:nvSpPr>
        <p:spPr>
          <a:xfrm>
            <a:off x="2845756" y="5432048"/>
            <a:ext cx="6744508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 algn="ctr" defTabSz="685800">
              <a:defRPr sz="2400">
                <a:solidFill>
                  <a:srgbClr val="F28C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MX" sz="2400" kern="0" dirty="0">
                <a:solidFill>
                  <a:srgbClr val="F28C00"/>
                </a:solidFill>
                <a:latin typeface="Arial"/>
                <a:ea typeface="Arial"/>
                <a:cs typeface="Arial"/>
                <a:sym typeface="Arial"/>
              </a:rPr>
              <a:t>Obtén la grabación y el video de </a:t>
            </a:r>
          </a:p>
          <a:p>
            <a:pPr algn="ctr" defTabSz="685800">
              <a:defRPr sz="2400">
                <a:solidFill>
                  <a:srgbClr val="F28C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MX" sz="2800" b="1" kern="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www.globalwealthinstitute.net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5863084"/>
            <a:ext cx="1056787" cy="789921"/>
          </a:xfrm>
          <a:prstGeom prst="rect">
            <a:avLst/>
          </a:prstGeom>
        </p:spPr>
      </p:pic>
      <p:sp>
        <p:nvSpPr>
          <p:cNvPr id="9" name="Shape 1476"/>
          <p:cNvSpPr/>
          <p:nvPr/>
        </p:nvSpPr>
        <p:spPr>
          <a:xfrm>
            <a:off x="1866093" y="6216557"/>
            <a:ext cx="8669875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44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685800">
              <a:defRPr/>
            </a:pPr>
            <a:r>
              <a:rPr lang="es-MX" sz="2800" kern="0" dirty="0">
                <a:solidFill>
                  <a:srgbClr val="7030A0"/>
                </a:solidFill>
              </a:rPr>
              <a:t>¡NO expliques el negocio!</a:t>
            </a:r>
          </a:p>
        </p:txBody>
      </p:sp>
      <p:sp>
        <p:nvSpPr>
          <p:cNvPr id="10" name="Shape 1241"/>
          <p:cNvSpPr/>
          <p:nvPr/>
        </p:nvSpPr>
        <p:spPr>
          <a:xfrm>
            <a:off x="1719686" y="152401"/>
            <a:ext cx="652939" cy="666641"/>
          </a:xfrm>
          <a:prstGeom prst="ellipse">
            <a:avLst/>
          </a:prstGeom>
          <a:solidFill>
            <a:srgbClr val="F28C00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 defTabSz="685800">
              <a:defRPr>
                <a:solidFill>
                  <a:srgbClr val="FFFFFF"/>
                </a:solidFill>
              </a:defRPr>
            </a:pPr>
            <a:endParaRPr sz="1350" kern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1" name="Shape 1243"/>
          <p:cNvSpPr/>
          <p:nvPr/>
        </p:nvSpPr>
        <p:spPr>
          <a:xfrm>
            <a:off x="1589301" y="266432"/>
            <a:ext cx="879017" cy="438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defTabSz="685800">
              <a:defRPr/>
            </a:pPr>
            <a:r>
              <a:rPr lang="en-US" kern="0" dirty="0"/>
              <a:t>2</a:t>
            </a:r>
            <a:endParaRPr kern="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2192147"/>
            <a:ext cx="11810999" cy="347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>
              <a:defRPr/>
            </a:pPr>
            <a:r>
              <a:rPr lang="es-MX" sz="32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+mj-ea"/>
                <a:cs typeface="+mj-cs"/>
                <a:sym typeface="Calibri"/>
              </a:rPr>
              <a:t>¿De qué se trata?</a:t>
            </a:r>
          </a:p>
          <a:p>
            <a:pPr hangingPunct="0">
              <a:defRPr/>
            </a:pPr>
            <a:r>
              <a:rPr lang="es-MX" sz="28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+mj-ea"/>
                <a:cs typeface="+mj-cs"/>
                <a:sym typeface="Calibri"/>
              </a:rPr>
              <a:t>Te voy a enviar un breve video y grabación con los detalles. Escúchalos y hablemos en 10 minutos para que me digas si quieres saber más.</a:t>
            </a:r>
            <a:endParaRPr lang="es-MX" sz="2000" b="1" kern="0" dirty="0">
              <a:solidFill>
                <a:srgbClr val="000000">
                  <a:lumMod val="75000"/>
                  <a:lumOff val="25000"/>
                </a:srgbClr>
              </a:solidFill>
              <a:latin typeface="Calibri"/>
              <a:ea typeface="+mj-ea"/>
              <a:cs typeface="+mj-cs"/>
              <a:sym typeface="Calibri"/>
            </a:endParaRPr>
          </a:p>
          <a:p>
            <a:pPr hangingPunct="0">
              <a:defRPr/>
            </a:pPr>
            <a:endParaRPr lang="es-MX" sz="2000" kern="0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hangingPunct="0">
              <a:defRPr/>
            </a:pPr>
            <a:r>
              <a:rPr lang="es-MX" sz="2000" b="1" kern="0" dirty="0">
                <a:latin typeface="Arial"/>
                <a:ea typeface="Arial"/>
                <a:cs typeface="Arial"/>
                <a:sym typeface="Arial"/>
              </a:rPr>
              <a:t>Si insisten en saber algo:</a:t>
            </a:r>
          </a:p>
          <a:p>
            <a:pPr hangingPunct="0">
              <a:defRPr/>
            </a:pPr>
            <a:r>
              <a:rPr lang="es-MX" sz="2400" b="1" kern="0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Se está armando el equipo para el lanzamiento de una nueva línea de servicio celular. PARA LAS PERSONAS CORRECTAS hay oportunidad de generar ganancias importantes en unas horas a la semana</a:t>
            </a:r>
            <a:r>
              <a:rPr lang="es-MX" sz="2000" b="1" kern="0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hangingPunct="0">
              <a:defRPr/>
            </a:pPr>
            <a:r>
              <a:rPr lang="es-MX" sz="2000" kern="0" dirty="0">
                <a:solidFill>
                  <a:srgbClr val="7030A0"/>
                </a:solidFill>
                <a:latin typeface="Calibri"/>
                <a:ea typeface="+mj-ea"/>
                <a:cs typeface="+mj-cs"/>
                <a:sym typeface="Calibri"/>
              </a:rPr>
              <a:t> </a:t>
            </a:r>
          </a:p>
        </p:txBody>
      </p:sp>
      <p:pic>
        <p:nvPicPr>
          <p:cNvPr id="20" name="image6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97714" y="1219069"/>
            <a:ext cx="1718428" cy="147379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834332708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3" name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11177" y="6466398"/>
            <a:ext cx="524790" cy="298589"/>
          </a:xfrm>
          <a:prstGeom prst="rect">
            <a:avLst/>
          </a:prstGeom>
          <a:ln w="12700">
            <a:miter lim="400000"/>
          </a:ln>
        </p:spPr>
      </p:pic>
      <p:sp>
        <p:nvSpPr>
          <p:cNvPr id="1476" name="Shape 1476"/>
          <p:cNvSpPr/>
          <p:nvPr/>
        </p:nvSpPr>
        <p:spPr>
          <a:xfrm>
            <a:off x="1620676" y="700647"/>
            <a:ext cx="915082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44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685800">
              <a:defRPr/>
            </a:pPr>
            <a:r>
              <a:rPr lang="es-MX" kern="0" dirty="0"/>
              <a:t>Invita a una Presentación </a:t>
            </a:r>
          </a:p>
        </p:txBody>
      </p:sp>
      <p:sp>
        <p:nvSpPr>
          <p:cNvPr id="1478" name="Shape 1478"/>
          <p:cNvSpPr/>
          <p:nvPr/>
        </p:nvSpPr>
        <p:spPr>
          <a:xfrm>
            <a:off x="1866092" y="2611739"/>
            <a:ext cx="6744508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defTabSz="685800">
              <a:defRPr sz="2400">
                <a:solidFill>
                  <a:srgbClr val="F28C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MX" sz="3600" kern="0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Dirige a una presentación:</a:t>
            </a:r>
          </a:p>
          <a:p>
            <a:pPr marL="514350" indent="-514350" defTabSz="685800">
              <a:buFontTx/>
              <a:buAutoNum type="arabicPeriod"/>
              <a:defRPr sz="2400">
                <a:solidFill>
                  <a:srgbClr val="F28C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MX" sz="3600" kern="0" dirty="0">
                <a:solidFill>
                  <a:srgbClr val="F28C00"/>
                </a:solidFill>
                <a:latin typeface="Arial"/>
                <a:ea typeface="Arial"/>
                <a:cs typeface="Arial"/>
                <a:sym typeface="Arial"/>
              </a:rPr>
              <a:t>Flash Social</a:t>
            </a:r>
          </a:p>
          <a:p>
            <a:pPr marL="514350" indent="-514350" defTabSz="685800">
              <a:buFontTx/>
              <a:buAutoNum type="arabicPeriod"/>
              <a:defRPr sz="2400">
                <a:solidFill>
                  <a:srgbClr val="F28C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MX" sz="3600" kern="0" dirty="0">
                <a:solidFill>
                  <a:srgbClr val="F28C00"/>
                </a:solidFill>
                <a:latin typeface="Arial"/>
                <a:ea typeface="Arial"/>
                <a:cs typeface="Arial"/>
                <a:sym typeface="Arial"/>
              </a:rPr>
              <a:t>Por conferencia</a:t>
            </a:r>
          </a:p>
          <a:p>
            <a:pPr marL="514350" indent="-514350" defTabSz="685800">
              <a:buFontTx/>
              <a:buAutoNum type="arabicPeriod"/>
              <a:defRPr sz="2400">
                <a:solidFill>
                  <a:srgbClr val="F28C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MX" sz="3600" kern="0" dirty="0">
                <a:solidFill>
                  <a:srgbClr val="F28C00"/>
                </a:solidFill>
                <a:latin typeface="Arial"/>
                <a:ea typeface="Arial"/>
                <a:cs typeface="Arial"/>
                <a:sym typeface="Arial"/>
              </a:rPr>
              <a:t>En vivo - </a:t>
            </a:r>
            <a:r>
              <a:rPr lang="es-MX" sz="2800" kern="0" dirty="0">
                <a:solidFill>
                  <a:srgbClr val="F28C00"/>
                </a:solidFill>
                <a:latin typeface="Arial"/>
                <a:ea typeface="Arial"/>
                <a:cs typeface="Arial"/>
                <a:sym typeface="Arial"/>
              </a:rPr>
              <a:t>Eventos Locales</a:t>
            </a:r>
            <a:endParaRPr lang="es-MX" sz="3600" kern="0" dirty="0">
              <a:solidFill>
                <a:srgbClr val="F28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86" y="6061716"/>
            <a:ext cx="940863" cy="703271"/>
          </a:xfrm>
          <a:prstGeom prst="rect">
            <a:avLst/>
          </a:prstGeom>
        </p:spPr>
      </p:pic>
      <p:sp>
        <p:nvSpPr>
          <p:cNvPr id="9" name="Shape 1476"/>
          <p:cNvSpPr/>
          <p:nvPr/>
        </p:nvSpPr>
        <p:spPr>
          <a:xfrm>
            <a:off x="1719686" y="4875074"/>
            <a:ext cx="8669875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44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685800">
              <a:defRPr/>
            </a:pPr>
            <a:r>
              <a:rPr lang="es-MX" sz="3600" kern="0" dirty="0">
                <a:solidFill>
                  <a:srgbClr val="7030A0"/>
                </a:solidFill>
              </a:rPr>
              <a:t>¡Deja que el sistema INCREÍBLE de apoyo te ayude a duplicar y crecer tu negocio!</a:t>
            </a:r>
          </a:p>
        </p:txBody>
      </p:sp>
      <p:sp>
        <p:nvSpPr>
          <p:cNvPr id="10" name="Shape 1241"/>
          <p:cNvSpPr/>
          <p:nvPr/>
        </p:nvSpPr>
        <p:spPr>
          <a:xfrm>
            <a:off x="1719686" y="152401"/>
            <a:ext cx="652939" cy="666641"/>
          </a:xfrm>
          <a:prstGeom prst="ellipse">
            <a:avLst/>
          </a:prstGeom>
          <a:solidFill>
            <a:srgbClr val="F28C00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 defTabSz="685800">
              <a:defRPr>
                <a:solidFill>
                  <a:srgbClr val="FFFFFF"/>
                </a:solidFill>
              </a:defRPr>
            </a:pPr>
            <a:endParaRPr sz="1350" kern="0">
              <a:solidFill>
                <a:srgbClr val="FFFFFF"/>
              </a:solidFill>
            </a:endParaRPr>
          </a:p>
        </p:txBody>
      </p:sp>
      <p:sp>
        <p:nvSpPr>
          <p:cNvPr id="11" name="Shape 1243"/>
          <p:cNvSpPr/>
          <p:nvPr/>
        </p:nvSpPr>
        <p:spPr>
          <a:xfrm>
            <a:off x="1589301" y="266432"/>
            <a:ext cx="879017" cy="438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defTabSz="685800">
              <a:defRPr/>
            </a:pPr>
            <a:r>
              <a:rPr lang="en-US" kern="0" dirty="0"/>
              <a:t>3</a:t>
            </a:r>
            <a:endParaRPr kern="0" dirty="0"/>
          </a:p>
        </p:txBody>
      </p:sp>
      <p:sp>
        <p:nvSpPr>
          <p:cNvPr id="14" name="object 4"/>
          <p:cNvSpPr/>
          <p:nvPr/>
        </p:nvSpPr>
        <p:spPr>
          <a:xfrm>
            <a:off x="7052097" y="2326292"/>
            <a:ext cx="3585197" cy="18809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4588191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3" name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56332" y="5861830"/>
            <a:ext cx="1443642" cy="821387"/>
          </a:xfrm>
          <a:prstGeom prst="rect">
            <a:avLst/>
          </a:prstGeom>
          <a:ln w="12700">
            <a:miter lim="400000"/>
          </a:ln>
        </p:spPr>
      </p:pic>
      <p:sp>
        <p:nvSpPr>
          <p:cNvPr id="1476" name="Shape 1476"/>
          <p:cNvSpPr/>
          <p:nvPr/>
        </p:nvSpPr>
        <p:spPr>
          <a:xfrm>
            <a:off x="1617009" y="325854"/>
            <a:ext cx="9150824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44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685800">
              <a:defRPr/>
            </a:pPr>
            <a:r>
              <a:rPr lang="es-MX" kern="0" dirty="0"/>
              <a:t>Si no ven oportunidad para comenzar el negocio HOY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96710"/>
            <a:ext cx="1295400" cy="968278"/>
          </a:xfrm>
          <a:prstGeom prst="rect">
            <a:avLst/>
          </a:prstGeom>
        </p:spPr>
      </p:pic>
      <p:sp>
        <p:nvSpPr>
          <p:cNvPr id="10" name="Shape 1241"/>
          <p:cNvSpPr/>
          <p:nvPr/>
        </p:nvSpPr>
        <p:spPr>
          <a:xfrm>
            <a:off x="1719686" y="152401"/>
            <a:ext cx="652939" cy="666641"/>
          </a:xfrm>
          <a:prstGeom prst="ellipse">
            <a:avLst/>
          </a:prstGeom>
          <a:solidFill>
            <a:srgbClr val="F28C00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 defTabSz="685800">
              <a:defRPr>
                <a:solidFill>
                  <a:srgbClr val="FFFFFF"/>
                </a:solidFill>
              </a:defRPr>
            </a:pPr>
            <a:endParaRPr sz="1350" kern="0">
              <a:solidFill>
                <a:srgbClr val="FFFFFF"/>
              </a:solidFill>
            </a:endParaRPr>
          </a:p>
        </p:txBody>
      </p:sp>
      <p:sp>
        <p:nvSpPr>
          <p:cNvPr id="12" name="Rectangle 1"/>
          <p:cNvSpPr>
            <a:spLocks noGrp="1"/>
          </p:cNvSpPr>
          <p:nvPr>
            <p:ph type="body" idx="4294967295"/>
          </p:nvPr>
        </p:nvSpPr>
        <p:spPr bwMode="auto">
          <a:xfrm>
            <a:off x="1295400" y="2362200"/>
            <a:ext cx="10210800" cy="37989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lIns="0" tIns="0" rIns="0" bIns="0" rtlCol="0">
            <a:normAutofit/>
          </a:bodyPr>
          <a:lstStyle/>
          <a:p>
            <a:pPr marL="0" indent="0">
              <a:buNone/>
              <a:defRPr/>
            </a:pPr>
            <a:r>
              <a:rPr lang="es-MX" altLang="en-US" sz="4000" dirty="0">
                <a:solidFill>
                  <a:schemeClr val="accent2">
                    <a:lumMod val="75000"/>
                  </a:schemeClr>
                </a:solidFill>
              </a:rPr>
              <a:t>¿ME HARÍAS UN </a:t>
            </a:r>
            <a:r>
              <a:rPr lang="es-MX" altLang="en-US" sz="4800" dirty="0">
                <a:solidFill>
                  <a:schemeClr val="accent2">
                    <a:lumMod val="75000"/>
                  </a:schemeClr>
                </a:solidFill>
              </a:rPr>
              <a:t>ENORME FAVOR</a:t>
            </a:r>
            <a:r>
              <a:rPr lang="es-MX" altLang="en-US" sz="4000" dirty="0">
                <a:solidFill>
                  <a:schemeClr val="accent2">
                    <a:lumMod val="75000"/>
                  </a:schemeClr>
                </a:solidFill>
              </a:rPr>
              <a:t>? </a:t>
            </a:r>
          </a:p>
          <a:p>
            <a:pPr marL="0" indent="0">
              <a:buNone/>
              <a:defRPr/>
            </a:pPr>
            <a:r>
              <a:rPr lang="es-MX" altLang="en-US" sz="4000" dirty="0">
                <a:solidFill>
                  <a:schemeClr val="accent2">
                    <a:lumMod val="75000"/>
                  </a:schemeClr>
                </a:solidFill>
              </a:rPr>
              <a:t>Estoy tratando de… </a:t>
            </a:r>
            <a:r>
              <a:rPr lang="es-MX" altLang="en-US" sz="4400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s-MX" altLang="en-US" sz="4400" u="sng" dirty="0">
                <a:solidFill>
                  <a:schemeClr val="accent2">
                    <a:lumMod val="75000"/>
                  </a:schemeClr>
                </a:solidFill>
              </a:rPr>
              <a:t>TU PORQUÉ</a:t>
            </a:r>
            <a:r>
              <a:rPr lang="es-MX" altLang="en-US" sz="4400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br>
              <a:rPr lang="es-MX" altLang="en-US" sz="4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MX" altLang="en-US" sz="3600" i="1" dirty="0">
                <a:solidFill>
                  <a:schemeClr val="accent2">
                    <a:lumMod val="75000"/>
                  </a:schemeClr>
                </a:solidFill>
              </a:rPr>
              <a:t>Si puedo ofrecerte el mismo o mejor servicio celular con ahorros o hasta GRATIS.</a:t>
            </a:r>
          </a:p>
          <a:p>
            <a:pPr marL="0" indent="0">
              <a:buNone/>
              <a:defRPr/>
            </a:pPr>
            <a:r>
              <a:rPr lang="es-MX" altLang="en-US" sz="4400" dirty="0">
                <a:solidFill>
                  <a:schemeClr val="accent2">
                    <a:lumMod val="75000"/>
                  </a:schemeClr>
                </a:solidFill>
              </a:rPr>
              <a:t>¿Me apoyarías </a:t>
            </a:r>
            <a:r>
              <a:rPr lang="es-MX" altLang="en-US" sz="4400" b="1" dirty="0">
                <a:solidFill>
                  <a:schemeClr val="accent2">
                    <a:lumMod val="75000"/>
                  </a:schemeClr>
                </a:solidFill>
              </a:rPr>
              <a:t>PROBANDO </a:t>
            </a:r>
            <a:r>
              <a:rPr lang="es-MX" altLang="en-US" sz="4400" dirty="0">
                <a:solidFill>
                  <a:schemeClr val="accent2">
                    <a:lumMod val="75000"/>
                  </a:schemeClr>
                </a:solidFill>
              </a:rPr>
              <a:t>el servicio?</a:t>
            </a:r>
          </a:p>
          <a:p>
            <a:pPr marL="0" indent="0">
              <a:buNone/>
              <a:defRPr/>
            </a:pPr>
            <a:r>
              <a:rPr lang="es-MX" altLang="en-US" sz="3900" b="1" i="1" dirty="0">
                <a:solidFill>
                  <a:schemeClr val="accent2">
                    <a:lumMod val="75000"/>
                  </a:schemeClr>
                </a:solidFill>
              </a:rPr>
              <a:t>¿Que puedo hacer yo por ti?</a:t>
            </a:r>
            <a:endParaRPr lang="es-MX" altLang="en-US" sz="9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125942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31B2142-95CD-4630-A0ED-F00427545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27332"/>
            <a:ext cx="10439399" cy="4580579"/>
          </a:xfrm>
          <a:prstGeom prst="rect">
            <a:avLst/>
          </a:prstGeom>
        </p:spPr>
      </p:pic>
      <p:sp>
        <p:nvSpPr>
          <p:cNvPr id="638" name="Shape 638"/>
          <p:cNvSpPr/>
          <p:nvPr/>
        </p:nvSpPr>
        <p:spPr>
          <a:xfrm>
            <a:off x="2278976" y="2793456"/>
            <a:ext cx="5975072" cy="377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7" tIns="38097" rIns="38097" bIns="38097">
            <a:spAutoFit/>
          </a:bodyPr>
          <a:lstStyle/>
          <a:p>
            <a:pPr defTabSz="342874">
              <a:spcBef>
                <a:spcPts val="1088"/>
              </a:spcBef>
              <a:tabLst>
                <a:tab pos="123825" algn="l"/>
              </a:tabLst>
              <a:defRPr sz="5200" b="1" i="1">
                <a:solidFill>
                  <a:srgbClr val="2F477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1950" dirty="0"/>
          </a:p>
        </p:txBody>
      </p:sp>
      <p:sp>
        <p:nvSpPr>
          <p:cNvPr id="640" name="Shape 640"/>
          <p:cNvSpPr/>
          <p:nvPr/>
        </p:nvSpPr>
        <p:spPr>
          <a:xfrm>
            <a:off x="1860091" y="1042660"/>
            <a:ext cx="8579490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12699" algn="l" defTabSz="2438213">
              <a:defRPr sz="7400" b="1" spc="-13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 lang="es-MX" sz="2775" dirty="0"/>
          </a:p>
        </p:txBody>
      </p:sp>
      <p:sp>
        <p:nvSpPr>
          <p:cNvPr id="14" name="Shape 637"/>
          <p:cNvSpPr/>
          <p:nvPr/>
        </p:nvSpPr>
        <p:spPr>
          <a:xfrm>
            <a:off x="1508760" y="6056354"/>
            <a:ext cx="9159240" cy="945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0366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30A0"/>
          </a:solidFill>
          <a:ln w="12700">
            <a:miter lim="400000"/>
          </a:ln>
        </p:spPr>
        <p:txBody>
          <a:bodyPr lIns="45720" tIns="45720" rIns="45720" bIns="45720"/>
          <a:lstStyle/>
          <a:p>
            <a:pPr defTabSz="914330"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664123" y="59573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>
                <a:solidFill>
                  <a:schemeClr val="bg1"/>
                </a:solidFill>
              </a:rPr>
              <a:t>¡</a:t>
            </a:r>
            <a:r>
              <a:rPr lang="es-MX" dirty="0">
                <a:solidFill>
                  <a:schemeClr val="bg1"/>
                </a:solidFill>
                <a:latin typeface="Segoe Print" panose="02000600000000000000" pitchFamily="2" charset="0"/>
              </a:rPr>
              <a:t>Ve por tus </a:t>
            </a:r>
            <a:r>
              <a:rPr lang="es-MX" sz="4800" dirty="0">
                <a:solidFill>
                  <a:schemeClr val="bg1"/>
                </a:solidFill>
              </a:rPr>
              <a:t>5</a:t>
            </a:r>
            <a:r>
              <a:rPr lang="es-MX" dirty="0">
                <a:solidFill>
                  <a:schemeClr val="bg1"/>
                </a:solidFill>
              </a:rPr>
              <a:t> y el tuyo es GRATIS!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43200" y="3219810"/>
            <a:ext cx="13716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800" b="1" dirty="0"/>
              <a:t>1 punto</a:t>
            </a:r>
          </a:p>
        </p:txBody>
      </p:sp>
      <p:sp>
        <p:nvSpPr>
          <p:cNvPr id="18" name="CuadroTexto 7"/>
          <p:cNvSpPr txBox="1">
            <a:spLocks noChangeArrowheads="1"/>
          </p:cNvSpPr>
          <p:nvPr/>
        </p:nvSpPr>
        <p:spPr bwMode="auto">
          <a:xfrm>
            <a:off x="1508760" y="201144"/>
            <a:ext cx="742155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None/>
              <a:defRPr/>
            </a:pPr>
            <a:r>
              <a:rPr lang="es-ES_tradnl" altLang="es-MX" sz="4500" dirty="0">
                <a:solidFill>
                  <a:srgbClr val="A028B5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rPr>
              <a:t>Simplemente escoge un plan.    </a:t>
            </a:r>
            <a:endParaRPr lang="es-ES_tradnl" altLang="es-MX" sz="3600" dirty="0">
              <a:solidFill>
                <a:srgbClr val="FF9300"/>
              </a:solidFill>
              <a:latin typeface="Impact" panose="020B0806030902050204" pitchFamily="34" charset="0"/>
              <a:ea typeface="Impact" panose="020B0806030902050204" pitchFamily="34" charset="0"/>
              <a:cs typeface="Impact" panose="020B080603090205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50C94F-7457-4221-B848-2C6B693D346B}"/>
              </a:ext>
            </a:extLst>
          </p:cNvPr>
          <p:cNvSpPr txBox="1"/>
          <p:nvPr/>
        </p:nvSpPr>
        <p:spPr>
          <a:xfrm>
            <a:off x="6836690" y="3281219"/>
            <a:ext cx="162151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800" b="1" dirty="0"/>
              <a:t>2 puntos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534570-DD04-4BD1-B85E-51E7DD14C489}"/>
              </a:ext>
            </a:extLst>
          </p:cNvPr>
          <p:cNvSpPr txBox="1"/>
          <p:nvPr/>
        </p:nvSpPr>
        <p:spPr>
          <a:xfrm>
            <a:off x="3102890" y="5572780"/>
            <a:ext cx="162151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800" b="1" dirty="0"/>
              <a:t>3 puntos</a:t>
            </a:r>
          </a:p>
        </p:txBody>
      </p:sp>
      <p:pic>
        <p:nvPicPr>
          <p:cNvPr id="22" name="image6.png">
            <a:extLst>
              <a:ext uri="{FF2B5EF4-FFF2-40B4-BE49-F238E27FC236}">
                <a16:creationId xmlns:a16="http://schemas.microsoft.com/office/drawing/2014/main" id="{FFB5BDAB-84E9-4CDA-A948-1FC1D82B7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56332" y="5861830"/>
            <a:ext cx="1443642" cy="821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29F776-A79B-4920-8900-427E71A61F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96710"/>
            <a:ext cx="1295400" cy="96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30880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2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1319" y="857250"/>
            <a:ext cx="5084087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7" name="Group 1207"/>
          <p:cNvGrpSpPr/>
          <p:nvPr/>
        </p:nvGrpSpPr>
        <p:grpSpPr>
          <a:xfrm>
            <a:off x="6084919" y="1867001"/>
            <a:ext cx="4043101" cy="1237130"/>
            <a:chOff x="-1" y="-1"/>
            <a:chExt cx="5390799" cy="1649504"/>
          </a:xfrm>
        </p:grpSpPr>
        <p:pic>
          <p:nvPicPr>
            <p:cNvPr id="1203" name="image3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91989" y="753318"/>
              <a:ext cx="1998809" cy="7221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04" name="Shape 1204"/>
            <p:cNvSpPr/>
            <p:nvPr/>
          </p:nvSpPr>
          <p:spPr>
            <a:xfrm>
              <a:off x="-1" y="186265"/>
              <a:ext cx="5362222" cy="12003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 algn="ctr">
                <a:defRPr sz="3600">
                  <a:solidFill>
                    <a:srgbClr val="9F26B5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rPr sz="2700" dirty="0"/>
                <a:t>¡La </a:t>
              </a:r>
              <a:r>
                <a:rPr lang="en-US" sz="2700" dirty="0"/>
                <a:t> </a:t>
              </a:r>
              <a:r>
                <a:rPr sz="2700" dirty="0"/>
                <a:t> </a:t>
              </a:r>
              <a:r>
                <a:rPr sz="2700" dirty="0" err="1"/>
                <a:t>más</a:t>
              </a:r>
              <a:r>
                <a:rPr sz="2700" dirty="0"/>
                <a:t> </a:t>
              </a:r>
              <a:r>
                <a:rPr sz="2700" dirty="0" err="1"/>
                <a:t>grande</a:t>
              </a:r>
              <a:r>
                <a:rPr sz="2700" dirty="0"/>
                <a:t> </a:t>
              </a:r>
              <a:r>
                <a:rPr sz="2700" dirty="0" err="1"/>
                <a:t>llegó</a:t>
              </a:r>
              <a:r>
                <a:rPr sz="2700" dirty="0"/>
                <a:t> a </a:t>
              </a:r>
              <a:r>
                <a:rPr sz="2700" dirty="0">
                  <a:solidFill>
                    <a:srgbClr val="FFFFFF"/>
                  </a:solidFill>
                </a:rPr>
                <a:t>México!</a:t>
              </a:r>
            </a:p>
          </p:txBody>
        </p:sp>
        <p:sp>
          <p:nvSpPr>
            <p:cNvPr id="1205" name="Shape 1205"/>
            <p:cNvSpPr/>
            <p:nvPr/>
          </p:nvSpPr>
          <p:spPr>
            <a:xfrm>
              <a:off x="1997298" y="1649502"/>
              <a:ext cx="1367626" cy="1"/>
            </a:xfrm>
            <a:prstGeom prst="line">
              <a:avLst/>
            </a:prstGeom>
            <a:noFill/>
            <a:ln w="12700" cap="flat">
              <a:solidFill>
                <a:srgbClr val="57C1E8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p:sp>
          <p:nvSpPr>
            <p:cNvPr id="1206" name="Shape 1206"/>
            <p:cNvSpPr/>
            <p:nvPr/>
          </p:nvSpPr>
          <p:spPr>
            <a:xfrm>
              <a:off x="1997298" y="-1"/>
              <a:ext cx="1367626" cy="1"/>
            </a:xfrm>
            <a:prstGeom prst="line">
              <a:avLst/>
            </a:prstGeom>
            <a:noFill/>
            <a:ln w="12700" cap="flat">
              <a:solidFill>
                <a:srgbClr val="57C1E8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261" y="461014"/>
            <a:ext cx="4135759" cy="30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84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Stock_000076824569_Small.jpg"/>
          <p:cNvPicPr>
            <a:picLocks noChangeAspect="1"/>
          </p:cNvPicPr>
          <p:nvPr/>
        </p:nvPicPr>
        <p:blipFill>
          <a:blip r:embed="rId3">
            <a:extLst/>
          </a:blip>
          <a:srcRect l="24908" t="6924" r="35579" b="6924"/>
          <a:stretch>
            <a:fillRect/>
          </a:stretch>
        </p:blipFill>
        <p:spPr>
          <a:xfrm>
            <a:off x="7582371" y="1702388"/>
            <a:ext cx="2625170" cy="380913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object 3"/>
          <p:cNvSpPr/>
          <p:nvPr/>
        </p:nvSpPr>
        <p:spPr>
          <a:xfrm>
            <a:off x="7485222" y="1754846"/>
            <a:ext cx="2695582" cy="2017937"/>
          </a:xfrm>
          <a:custGeom>
            <a:avLst/>
            <a:gdLst/>
            <a:ahLst/>
            <a:cxnLst/>
            <a:rect l="l" t="t" r="r" b="b"/>
            <a:pathLst>
              <a:path w="3073400" h="2096135">
                <a:moveTo>
                  <a:pt x="0" y="2095627"/>
                </a:moveTo>
                <a:lnTo>
                  <a:pt x="3073120" y="2095627"/>
                </a:lnTo>
                <a:lnTo>
                  <a:pt x="3073120" y="0"/>
                </a:lnTo>
                <a:lnTo>
                  <a:pt x="0" y="0"/>
                </a:lnTo>
                <a:lnTo>
                  <a:pt x="0" y="209562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286324" y="2580244"/>
            <a:ext cx="312689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200" spc="3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27" name="object 6"/>
          <p:cNvSpPr/>
          <p:nvPr/>
        </p:nvSpPr>
        <p:spPr>
          <a:xfrm>
            <a:off x="1644879" y="1282556"/>
            <a:ext cx="8848553" cy="125957"/>
          </a:xfrm>
          <a:custGeom>
            <a:avLst/>
            <a:gdLst/>
            <a:ahLst/>
            <a:cxnLst/>
            <a:rect l="l" t="t" r="r" b="b"/>
            <a:pathLst>
              <a:path w="4330700">
                <a:moveTo>
                  <a:pt x="0" y="0"/>
                </a:moveTo>
                <a:lnTo>
                  <a:pt x="4330700" y="0"/>
                </a:lnTo>
              </a:path>
            </a:pathLst>
          </a:custGeom>
          <a:ln w="12141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Shape 1485"/>
          <p:cNvSpPr/>
          <p:nvPr/>
        </p:nvSpPr>
        <p:spPr>
          <a:xfrm>
            <a:off x="1656075" y="5279"/>
            <a:ext cx="8976071" cy="11849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defTabSz="1651000">
              <a:defRPr sz="6400" spc="-192">
                <a:solidFill>
                  <a:srgbClr val="2F477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s-MX" sz="4000" b="1" dirty="0">
                <a:solidFill>
                  <a:schemeClr val="accent6">
                    <a:lumMod val="75000"/>
                  </a:schemeClr>
                </a:solidFill>
              </a:rPr>
              <a:t>¿Qué harías con tu tiempo </a:t>
            </a:r>
            <a:r>
              <a:rPr lang="es-MX" sz="3200" dirty="0">
                <a:solidFill>
                  <a:schemeClr val="accent6">
                    <a:lumMod val="75000"/>
                  </a:schemeClr>
                </a:solidFill>
              </a:rPr>
              <a:t>si todos tus gastos mensuales fueran cubiertos por facturas de celulares?*</a:t>
            </a:r>
          </a:p>
        </p:txBody>
      </p:sp>
      <p:pic>
        <p:nvPicPr>
          <p:cNvPr id="36" name="iStock_000019462274_Small.jpg"/>
          <p:cNvPicPr>
            <a:picLocks noChangeAspect="1"/>
          </p:cNvPicPr>
          <p:nvPr/>
        </p:nvPicPr>
        <p:blipFill>
          <a:blip r:embed="rId4">
            <a:extLst/>
          </a:blip>
          <a:srcRect l="9236" r="9236"/>
          <a:stretch>
            <a:fillRect/>
          </a:stretch>
        </p:blipFill>
        <p:spPr>
          <a:xfrm>
            <a:off x="5670747" y="1455988"/>
            <a:ext cx="2032742" cy="3735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iStock_000072159301_Small.jpg"/>
          <p:cNvPicPr>
            <a:picLocks noChangeAspect="1"/>
          </p:cNvPicPr>
          <p:nvPr/>
        </p:nvPicPr>
        <p:blipFill>
          <a:blip r:embed="rId5">
            <a:extLst/>
          </a:blip>
          <a:srcRect l="16691" r="48163"/>
          <a:stretch>
            <a:fillRect/>
          </a:stretch>
        </p:blipFill>
        <p:spPr>
          <a:xfrm>
            <a:off x="4250137" y="2580245"/>
            <a:ext cx="1541729" cy="2919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iStock_000064806563_Small.jpg"/>
          <p:cNvPicPr>
            <a:picLocks noChangeAspect="1"/>
          </p:cNvPicPr>
          <p:nvPr/>
        </p:nvPicPr>
        <p:blipFill>
          <a:blip r:embed="rId6">
            <a:extLst/>
          </a:blip>
          <a:srcRect l="9236" r="9236"/>
          <a:stretch>
            <a:fillRect/>
          </a:stretch>
        </p:blipFill>
        <p:spPr>
          <a:xfrm>
            <a:off x="2379432" y="1628764"/>
            <a:ext cx="2048053" cy="37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hape 1485"/>
          <p:cNvSpPr/>
          <p:nvPr/>
        </p:nvSpPr>
        <p:spPr>
          <a:xfrm>
            <a:off x="1828801" y="5820785"/>
            <a:ext cx="8976071" cy="5693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defTabSz="1651000">
              <a:defRPr sz="6400" spc="-192">
                <a:solidFill>
                  <a:srgbClr val="2F477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endParaRPr lang="es-MX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45094" y="5628382"/>
            <a:ext cx="91980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s-MX" sz="3200" b="1" i="1" kern="0" dirty="0">
                <a:solidFill>
                  <a:srgbClr val="002060"/>
                </a:solidFill>
                <a:sym typeface="Arial"/>
              </a:rPr>
              <a:t>¿</a:t>
            </a:r>
            <a:r>
              <a:rPr lang="es-MX" sz="3600" b="1" i="1" kern="0" dirty="0">
                <a:solidFill>
                  <a:srgbClr val="002060"/>
                </a:solidFill>
                <a:sym typeface="Arial"/>
              </a:rPr>
              <a:t>A quién conoces </a:t>
            </a:r>
            <a:r>
              <a:rPr lang="es-MX" sz="2800" b="1" i="1" kern="0" dirty="0">
                <a:solidFill>
                  <a:srgbClr val="002060"/>
                </a:solidFill>
                <a:sym typeface="Arial"/>
              </a:rPr>
              <a:t>que podría interesarle ganar dinero de servicios celulares y obtener su servicio gratis</a:t>
            </a:r>
            <a:r>
              <a:rPr lang="es-MX" sz="2800" b="1" kern="0" dirty="0">
                <a:solidFill>
                  <a:srgbClr val="002060"/>
                </a:solidFill>
              </a:rPr>
              <a:t>?</a:t>
            </a:r>
            <a:endParaRPr lang="es-MX" sz="3200" b="1" i="1" kern="0" dirty="0">
              <a:solidFill>
                <a:srgbClr val="002060"/>
              </a:solidFill>
              <a:sym typeface="Arial"/>
            </a:endParaRPr>
          </a:p>
        </p:txBody>
      </p:sp>
      <p:pic>
        <p:nvPicPr>
          <p:cNvPr id="14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714" y="97686"/>
            <a:ext cx="500432" cy="51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82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99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99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499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98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499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97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499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 advAuto="0"/>
      <p:bldP spid="36" grpId="0" animBg="1" advAuto="0"/>
      <p:bldP spid="38" grpId="0" animBg="1" advAuto="0"/>
      <p:bldP spid="40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4" name="image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49229" y="5582896"/>
            <a:ext cx="524790" cy="298588"/>
          </a:xfrm>
          <a:prstGeom prst="rect">
            <a:avLst/>
          </a:prstGeom>
          <a:ln w="12700">
            <a:miter lim="400000"/>
          </a:ln>
        </p:spPr>
      </p:pic>
      <p:sp>
        <p:nvSpPr>
          <p:cNvPr id="1355" name="Shape 1355"/>
          <p:cNvSpPr/>
          <p:nvPr/>
        </p:nvSpPr>
        <p:spPr>
          <a:xfrm>
            <a:off x="1838836" y="1596709"/>
            <a:ext cx="807057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defTabSz="685800">
              <a:defRPr sz="3600" i="1">
                <a:solidFill>
                  <a:srgbClr val="9F26B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MX" sz="2700" b="1" i="1" kern="0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¡UN SERVICIO CELULAR CREADO PARA </a:t>
            </a:r>
            <a:r>
              <a:rPr lang="es-MX" sz="2700" b="1" i="1" kern="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PREMIARTE A TI!</a:t>
            </a:r>
          </a:p>
        </p:txBody>
      </p:sp>
      <p:grpSp>
        <p:nvGrpSpPr>
          <p:cNvPr id="1359" name="Group 1359"/>
          <p:cNvGrpSpPr/>
          <p:nvPr/>
        </p:nvGrpSpPr>
        <p:grpSpPr>
          <a:xfrm>
            <a:off x="2318890" y="2985422"/>
            <a:ext cx="2506878" cy="497876"/>
            <a:chOff x="0" y="-1"/>
            <a:chExt cx="3342503" cy="663834"/>
          </a:xfrm>
        </p:grpSpPr>
        <p:sp>
          <p:nvSpPr>
            <p:cNvPr id="1356" name="Shape 1356"/>
            <p:cNvSpPr/>
            <p:nvPr/>
          </p:nvSpPr>
          <p:spPr>
            <a:xfrm>
              <a:off x="1" y="138051"/>
              <a:ext cx="3342502" cy="525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849" y="0"/>
                  </a:lnTo>
                  <a:lnTo>
                    <a:pt x="21600" y="0"/>
                  </a:lnTo>
                  <a:lnTo>
                    <a:pt x="20751" y="2160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>
                  <a:solidFill>
                    <a:srgbClr val="FFFFFF"/>
                  </a:solidFill>
                </a:defRPr>
              </a:pPr>
              <a:endParaRPr sz="1350" kern="0">
                <a:solidFill>
                  <a:srgbClr val="FFFFFF"/>
                </a:solidFill>
              </a:endParaRPr>
            </a:p>
          </p:txBody>
        </p:sp>
        <p:sp>
          <p:nvSpPr>
            <p:cNvPr id="1357" name="Shape 1357"/>
            <p:cNvSpPr/>
            <p:nvPr/>
          </p:nvSpPr>
          <p:spPr>
            <a:xfrm>
              <a:off x="175323" y="160912"/>
              <a:ext cx="3098168" cy="46166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>
                <a:defRPr sz="2400" b="1" i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defTabSz="685800"/>
              <a:r>
                <a:rPr sz="1800" kern="0" dirty="0"/>
                <a:t>Red </a:t>
              </a:r>
              <a:r>
                <a:rPr sz="1800" kern="0" dirty="0" err="1"/>
                <a:t>4G</a:t>
              </a:r>
              <a:r>
                <a:rPr sz="1800" kern="0" dirty="0"/>
                <a:t> LTE </a:t>
              </a:r>
              <a:r>
                <a:rPr sz="1800" kern="0" dirty="0" err="1"/>
                <a:t>Rápida</a:t>
              </a:r>
              <a:endParaRPr sz="1800" kern="0" dirty="0"/>
            </a:p>
          </p:txBody>
        </p:sp>
        <p:pic>
          <p:nvPicPr>
            <p:cNvPr id="1358" name="image3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350645" cy="321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84" name="Group 1384"/>
          <p:cNvGrpSpPr/>
          <p:nvPr/>
        </p:nvGrpSpPr>
        <p:grpSpPr>
          <a:xfrm>
            <a:off x="2286000" y="3813748"/>
            <a:ext cx="2506878" cy="497876"/>
            <a:chOff x="0" y="-1"/>
            <a:chExt cx="3342503" cy="663834"/>
          </a:xfrm>
        </p:grpSpPr>
        <p:sp>
          <p:nvSpPr>
            <p:cNvPr id="1381" name="Shape 1381"/>
            <p:cNvSpPr/>
            <p:nvPr/>
          </p:nvSpPr>
          <p:spPr>
            <a:xfrm>
              <a:off x="1" y="138051"/>
              <a:ext cx="3342502" cy="525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849" y="0"/>
                  </a:lnTo>
                  <a:lnTo>
                    <a:pt x="21600" y="0"/>
                  </a:lnTo>
                  <a:lnTo>
                    <a:pt x="20751" y="21600"/>
                  </a:lnTo>
                  <a:close/>
                </a:path>
              </a:pathLst>
            </a:custGeom>
            <a:solidFill>
              <a:srgbClr val="96C83B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>
                  <a:solidFill>
                    <a:srgbClr val="FFFFFF"/>
                  </a:solidFill>
                </a:defRPr>
              </a:pPr>
              <a:endParaRPr sz="1350" kern="0">
                <a:solidFill>
                  <a:srgbClr val="FFFFFF"/>
                </a:solidFill>
              </a:endParaRPr>
            </a:p>
          </p:txBody>
        </p:sp>
        <p:sp>
          <p:nvSpPr>
            <p:cNvPr id="1382" name="Shape 1382"/>
            <p:cNvSpPr/>
            <p:nvPr/>
          </p:nvSpPr>
          <p:spPr>
            <a:xfrm>
              <a:off x="175323" y="160912"/>
              <a:ext cx="3098170" cy="461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>
                <a:defRPr sz="2400" b="1" i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defTabSz="685800"/>
              <a:r>
                <a:rPr sz="1800" kern="0" dirty="0" err="1"/>
                <a:t>Tarifas</a:t>
              </a:r>
              <a:r>
                <a:rPr sz="1800" kern="0" dirty="0"/>
                <a:t> </a:t>
              </a:r>
              <a:r>
                <a:rPr sz="1800" kern="0" dirty="0" err="1"/>
                <a:t>Increíbles</a:t>
              </a:r>
              <a:endParaRPr sz="1800" kern="0" dirty="0"/>
            </a:p>
          </p:txBody>
        </p:sp>
        <p:pic>
          <p:nvPicPr>
            <p:cNvPr id="1383" name="image3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350645" cy="321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" name="Group 1359"/>
          <p:cNvGrpSpPr/>
          <p:nvPr/>
        </p:nvGrpSpPr>
        <p:grpSpPr>
          <a:xfrm>
            <a:off x="2298547" y="4523904"/>
            <a:ext cx="2506878" cy="497876"/>
            <a:chOff x="0" y="-1"/>
            <a:chExt cx="3342503" cy="663834"/>
          </a:xfrm>
        </p:grpSpPr>
        <p:sp>
          <p:nvSpPr>
            <p:cNvPr id="29" name="Shape 1356"/>
            <p:cNvSpPr/>
            <p:nvPr/>
          </p:nvSpPr>
          <p:spPr>
            <a:xfrm>
              <a:off x="1" y="138051"/>
              <a:ext cx="3342502" cy="525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849" y="0"/>
                  </a:lnTo>
                  <a:lnTo>
                    <a:pt x="21600" y="0"/>
                  </a:lnTo>
                  <a:lnTo>
                    <a:pt x="20751" y="21600"/>
                  </a:lnTo>
                  <a:close/>
                </a:path>
              </a:pathLst>
            </a:custGeom>
            <a:solidFill>
              <a:srgbClr val="002060"/>
            </a:solidFill>
            <a:ln w="12700" cap="flat">
              <a:solidFill>
                <a:schemeClr val="accent2"/>
              </a:solidFill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>
                  <a:solidFill>
                    <a:srgbClr val="FFFFFF"/>
                  </a:solidFill>
                </a:defRPr>
              </a:pPr>
              <a:endParaRPr sz="1350" kern="0">
                <a:solidFill>
                  <a:srgbClr val="FFFFFF"/>
                </a:solidFill>
              </a:endParaRPr>
            </a:p>
          </p:txBody>
        </p:sp>
        <p:sp>
          <p:nvSpPr>
            <p:cNvPr id="30" name="Shape 1357"/>
            <p:cNvSpPr/>
            <p:nvPr/>
          </p:nvSpPr>
          <p:spPr>
            <a:xfrm>
              <a:off x="175323" y="160912"/>
              <a:ext cx="3098168" cy="461662"/>
            </a:xfrm>
            <a:prstGeom prst="rect">
              <a:avLst/>
            </a:prstGeom>
            <a:solidFill>
              <a:srgbClr val="00206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>
                <a:defRPr sz="2400" b="1" i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defTabSz="685800"/>
              <a:r>
                <a:rPr lang="en-US" sz="1800" kern="0" dirty="0"/>
                <a:t>Red Nacional</a:t>
              </a:r>
              <a:endParaRPr sz="1800" kern="0" dirty="0"/>
            </a:p>
          </p:txBody>
        </p:sp>
        <p:pic>
          <p:nvPicPr>
            <p:cNvPr id="31" name="image3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350645" cy="321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" name="Shape 638"/>
          <p:cNvSpPr/>
          <p:nvPr/>
        </p:nvSpPr>
        <p:spPr>
          <a:xfrm>
            <a:off x="2389618" y="5743476"/>
            <a:ext cx="8048335" cy="692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7" tIns="38097" rIns="38097" bIns="38097">
            <a:spAutoFit/>
          </a:bodyPr>
          <a:lstStyle/>
          <a:p>
            <a:pPr defTabSz="342874">
              <a:spcBef>
                <a:spcPts val="1088"/>
              </a:spcBef>
              <a:tabLst>
                <a:tab pos="123825" algn="l"/>
              </a:tabLst>
              <a:defRPr sz="5200">
                <a:solidFill>
                  <a:srgbClr val="2F477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s-MX" sz="4000" b="1" dirty="0"/>
              <a:t>106 millones de líneas móviles</a:t>
            </a:r>
            <a:endParaRPr lang="es-MX" sz="2400" b="1" dirty="0"/>
          </a:p>
        </p:txBody>
      </p:sp>
      <p:sp>
        <p:nvSpPr>
          <p:cNvPr id="27" name="Shape 639"/>
          <p:cNvSpPr txBox="1">
            <a:spLocks/>
          </p:cNvSpPr>
          <p:nvPr/>
        </p:nvSpPr>
        <p:spPr>
          <a:xfrm>
            <a:off x="1956085" y="6423088"/>
            <a:ext cx="8915400" cy="536429"/>
          </a:xfrm>
          <a:prstGeom prst="rect">
            <a:avLst/>
          </a:prstGeom>
        </p:spPr>
        <p:txBody>
          <a:bodyPr vert="horz" lIns="0" tIns="0" rIns="0" bIns="0" rtlCol="0" anchor="ctr">
            <a:normAutofit fontScale="25000" lnSpcReduction="20000"/>
          </a:bodyPr>
          <a:lstStyle>
            <a:lvl1pPr marR="5051" indent="12630" algn="l" defTabSz="1999334" rtl="0" eaLnBrk="1" latinLnBrk="0" hangingPunct="1">
              <a:lnSpc>
                <a:spcPct val="82900"/>
              </a:lnSpc>
              <a:spcBef>
                <a:spcPct val="0"/>
              </a:spcBef>
              <a:buNone/>
              <a:defRPr sz="9184" kern="1200" spc="-218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MX" b="1" dirty="0">
                <a:solidFill>
                  <a:srgbClr val="002060"/>
                </a:solidFill>
              </a:rPr>
              <a:t>México es el país de más rápido crecimiento de celulares EN EL MUNDO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682614" y="1855266"/>
            <a:ext cx="1494155" cy="1494155"/>
            <a:chOff x="7057384" y="2212344"/>
            <a:chExt cx="1494155" cy="1494155"/>
          </a:xfrm>
        </p:grpSpPr>
        <p:sp>
          <p:nvSpPr>
            <p:cNvPr id="22" name="object 9"/>
            <p:cNvSpPr/>
            <p:nvPr/>
          </p:nvSpPr>
          <p:spPr>
            <a:xfrm>
              <a:off x="8202460" y="2796201"/>
              <a:ext cx="76200" cy="185420"/>
            </a:xfrm>
            <a:custGeom>
              <a:avLst/>
              <a:gdLst/>
              <a:ahLst/>
              <a:cxnLst/>
              <a:rect l="l" t="t" r="r" b="b"/>
              <a:pathLst>
                <a:path w="76200" h="185419">
                  <a:moveTo>
                    <a:pt x="75679" y="0"/>
                  </a:moveTo>
                  <a:lnTo>
                    <a:pt x="0" y="0"/>
                  </a:lnTo>
                  <a:lnTo>
                    <a:pt x="2781" y="159854"/>
                  </a:lnTo>
                  <a:lnTo>
                    <a:pt x="15788" y="164009"/>
                  </a:lnTo>
                  <a:lnTo>
                    <a:pt x="27865" y="167995"/>
                  </a:lnTo>
                  <a:lnTo>
                    <a:pt x="39894" y="172091"/>
                  </a:lnTo>
                  <a:lnTo>
                    <a:pt x="51873" y="176294"/>
                  </a:lnTo>
                  <a:lnTo>
                    <a:pt x="63801" y="180606"/>
                  </a:lnTo>
                  <a:lnTo>
                    <a:pt x="75679" y="185026"/>
                  </a:lnTo>
                  <a:lnTo>
                    <a:pt x="75679" y="0"/>
                  </a:lnTo>
                  <a:close/>
                </a:path>
              </a:pathLst>
            </a:custGeom>
            <a:solidFill>
              <a:srgbClr val="102C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6"/>
            <p:cNvSpPr/>
            <p:nvPr/>
          </p:nvSpPr>
          <p:spPr>
            <a:xfrm>
              <a:off x="7309168" y="2944294"/>
              <a:ext cx="382905" cy="115570"/>
            </a:xfrm>
            <a:custGeom>
              <a:avLst/>
              <a:gdLst/>
              <a:ahLst/>
              <a:cxnLst/>
              <a:rect l="l" t="t" r="r" b="b"/>
              <a:pathLst>
                <a:path w="382904" h="115569">
                  <a:moveTo>
                    <a:pt x="309891" y="0"/>
                  </a:moveTo>
                  <a:lnTo>
                    <a:pt x="259334" y="5798"/>
                  </a:lnTo>
                  <a:lnTo>
                    <a:pt x="208495" y="13170"/>
                  </a:lnTo>
                  <a:lnTo>
                    <a:pt x="162683" y="21194"/>
                  </a:lnTo>
                  <a:lnTo>
                    <a:pt x="112754" y="31416"/>
                  </a:lnTo>
                  <a:lnTo>
                    <a:pt x="63359" y="43077"/>
                  </a:lnTo>
                  <a:lnTo>
                    <a:pt x="0" y="115506"/>
                  </a:lnTo>
                  <a:lnTo>
                    <a:pt x="79590" y="115506"/>
                  </a:lnTo>
                  <a:lnTo>
                    <a:pt x="110502" y="54394"/>
                  </a:lnTo>
                  <a:lnTo>
                    <a:pt x="344161" y="54394"/>
                  </a:lnTo>
                  <a:lnTo>
                    <a:pt x="309891" y="0"/>
                  </a:lnTo>
                  <a:close/>
                </a:path>
                <a:path w="382904" h="115569">
                  <a:moveTo>
                    <a:pt x="344161" y="54394"/>
                  </a:moveTo>
                  <a:lnTo>
                    <a:pt x="266115" y="54394"/>
                  </a:lnTo>
                  <a:lnTo>
                    <a:pt x="299161" y="115506"/>
                  </a:lnTo>
                  <a:lnTo>
                    <a:pt x="382663" y="115506"/>
                  </a:lnTo>
                  <a:lnTo>
                    <a:pt x="344161" y="54394"/>
                  </a:lnTo>
                  <a:close/>
                </a:path>
              </a:pathLst>
            </a:custGeom>
            <a:solidFill>
              <a:srgbClr val="102C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8"/>
            <p:cNvSpPr/>
            <p:nvPr/>
          </p:nvSpPr>
          <p:spPr>
            <a:xfrm>
              <a:off x="7783540" y="2936736"/>
              <a:ext cx="293370" cy="123189"/>
            </a:xfrm>
            <a:custGeom>
              <a:avLst/>
              <a:gdLst/>
              <a:ahLst/>
              <a:cxnLst/>
              <a:rect l="l" t="t" r="r" b="b"/>
              <a:pathLst>
                <a:path w="293370" h="123189">
                  <a:moveTo>
                    <a:pt x="81990" y="0"/>
                  </a:moveTo>
                  <a:lnTo>
                    <a:pt x="37839" y="2269"/>
                  </a:lnTo>
                  <a:lnTo>
                    <a:pt x="0" y="6320"/>
                  </a:lnTo>
                  <a:lnTo>
                    <a:pt x="1137" y="20457"/>
                  </a:lnTo>
                  <a:lnTo>
                    <a:pt x="11982" y="57396"/>
                  </a:lnTo>
                  <a:lnTo>
                    <a:pt x="43785" y="93878"/>
                  </a:lnTo>
                  <a:lnTo>
                    <a:pt x="80646" y="111663"/>
                  </a:lnTo>
                  <a:lnTo>
                    <a:pt x="128659" y="121239"/>
                  </a:lnTo>
                  <a:lnTo>
                    <a:pt x="166864" y="123063"/>
                  </a:lnTo>
                  <a:lnTo>
                    <a:pt x="293356" y="123063"/>
                  </a:lnTo>
                  <a:lnTo>
                    <a:pt x="293356" y="78651"/>
                  </a:lnTo>
                  <a:lnTo>
                    <a:pt x="164443" y="78605"/>
                  </a:lnTo>
                  <a:lnTo>
                    <a:pt x="148979" y="77904"/>
                  </a:lnTo>
                  <a:lnTo>
                    <a:pt x="103671" y="65060"/>
                  </a:lnTo>
                  <a:lnTo>
                    <a:pt x="82821" y="20621"/>
                  </a:lnTo>
                  <a:lnTo>
                    <a:pt x="82071" y="6320"/>
                  </a:lnTo>
                  <a:lnTo>
                    <a:pt x="81990" y="0"/>
                  </a:lnTo>
                  <a:close/>
                </a:path>
              </a:pathLst>
            </a:custGeom>
            <a:solidFill>
              <a:srgbClr val="102C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0"/>
            <p:cNvSpPr/>
            <p:nvPr/>
          </p:nvSpPr>
          <p:spPr>
            <a:xfrm>
              <a:off x="8113572" y="2966488"/>
              <a:ext cx="160655" cy="93345"/>
            </a:xfrm>
            <a:custGeom>
              <a:avLst/>
              <a:gdLst/>
              <a:ahLst/>
              <a:cxnLst/>
              <a:rect l="l" t="t" r="r" b="b"/>
              <a:pathLst>
                <a:path w="160654" h="93344">
                  <a:moveTo>
                    <a:pt x="0" y="0"/>
                  </a:moveTo>
                  <a:lnTo>
                    <a:pt x="74256" y="93306"/>
                  </a:lnTo>
                  <a:lnTo>
                    <a:pt x="160578" y="93306"/>
                  </a:lnTo>
                  <a:lnTo>
                    <a:pt x="149422" y="35826"/>
                  </a:lnTo>
                  <a:lnTo>
                    <a:pt x="100410" y="22477"/>
                  </a:lnTo>
                  <a:lnTo>
                    <a:pt x="49822" y="103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02C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2"/>
            <p:cNvSpPr/>
            <p:nvPr/>
          </p:nvSpPr>
          <p:spPr>
            <a:xfrm flipV="1">
              <a:off x="7960294" y="2961939"/>
              <a:ext cx="112404" cy="97893"/>
            </a:xfrm>
            <a:custGeom>
              <a:avLst/>
              <a:gdLst/>
              <a:ahLst/>
              <a:cxnLst/>
              <a:rect l="l" t="t" r="r" b="b"/>
              <a:pathLst>
                <a:path w="77470" h="115569">
                  <a:moveTo>
                    <a:pt x="0" y="0"/>
                  </a:moveTo>
                  <a:lnTo>
                    <a:pt x="0" y="115582"/>
                  </a:lnTo>
                  <a:lnTo>
                    <a:pt x="77088" y="115582"/>
                  </a:lnTo>
                  <a:lnTo>
                    <a:pt x="63103" y="7451"/>
                  </a:lnTo>
                  <a:lnTo>
                    <a:pt x="37944" y="4198"/>
                  </a:lnTo>
                  <a:lnTo>
                    <a:pt x="12674" y="13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02C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"/>
            <p:cNvSpPr/>
            <p:nvPr/>
          </p:nvSpPr>
          <p:spPr>
            <a:xfrm>
              <a:off x="7057384" y="2212344"/>
              <a:ext cx="1494155" cy="1494155"/>
            </a:xfrm>
            <a:custGeom>
              <a:avLst/>
              <a:gdLst/>
              <a:ahLst/>
              <a:cxnLst/>
              <a:rect l="l" t="t" r="r" b="b"/>
              <a:pathLst>
                <a:path w="1494154" h="1494154">
                  <a:moveTo>
                    <a:pt x="747001" y="0"/>
                  </a:moveTo>
                  <a:lnTo>
                    <a:pt x="685735" y="2476"/>
                  </a:lnTo>
                  <a:lnTo>
                    <a:pt x="625833" y="9776"/>
                  </a:lnTo>
                  <a:lnTo>
                    <a:pt x="567487" y="21709"/>
                  </a:lnTo>
                  <a:lnTo>
                    <a:pt x="510890" y="38082"/>
                  </a:lnTo>
                  <a:lnTo>
                    <a:pt x="456233" y="58702"/>
                  </a:lnTo>
                  <a:lnTo>
                    <a:pt x="403710" y="83378"/>
                  </a:lnTo>
                  <a:lnTo>
                    <a:pt x="353511" y="111917"/>
                  </a:lnTo>
                  <a:lnTo>
                    <a:pt x="305831" y="144127"/>
                  </a:lnTo>
                  <a:lnTo>
                    <a:pt x="260860" y="179815"/>
                  </a:lnTo>
                  <a:lnTo>
                    <a:pt x="218790" y="218790"/>
                  </a:lnTo>
                  <a:lnTo>
                    <a:pt x="179815" y="260860"/>
                  </a:lnTo>
                  <a:lnTo>
                    <a:pt x="144127" y="305831"/>
                  </a:lnTo>
                  <a:lnTo>
                    <a:pt x="111917" y="353511"/>
                  </a:lnTo>
                  <a:lnTo>
                    <a:pt x="83378" y="403710"/>
                  </a:lnTo>
                  <a:lnTo>
                    <a:pt x="58702" y="456233"/>
                  </a:lnTo>
                  <a:lnTo>
                    <a:pt x="38082" y="510890"/>
                  </a:lnTo>
                  <a:lnTo>
                    <a:pt x="21709" y="567487"/>
                  </a:lnTo>
                  <a:lnTo>
                    <a:pt x="9776" y="625833"/>
                  </a:lnTo>
                  <a:lnTo>
                    <a:pt x="2476" y="685735"/>
                  </a:lnTo>
                  <a:lnTo>
                    <a:pt x="0" y="747001"/>
                  </a:lnTo>
                  <a:lnTo>
                    <a:pt x="2476" y="808267"/>
                  </a:lnTo>
                  <a:lnTo>
                    <a:pt x="9776" y="868169"/>
                  </a:lnTo>
                  <a:lnTo>
                    <a:pt x="21709" y="926515"/>
                  </a:lnTo>
                  <a:lnTo>
                    <a:pt x="38082" y="983112"/>
                  </a:lnTo>
                  <a:lnTo>
                    <a:pt x="58702" y="1037768"/>
                  </a:lnTo>
                  <a:lnTo>
                    <a:pt x="83378" y="1090292"/>
                  </a:lnTo>
                  <a:lnTo>
                    <a:pt x="111917" y="1140490"/>
                  </a:lnTo>
                  <a:lnTo>
                    <a:pt x="144127" y="1188171"/>
                  </a:lnTo>
                  <a:lnTo>
                    <a:pt x="179815" y="1233142"/>
                  </a:lnTo>
                  <a:lnTo>
                    <a:pt x="218790" y="1275211"/>
                  </a:lnTo>
                  <a:lnTo>
                    <a:pt x="260860" y="1314186"/>
                  </a:lnTo>
                  <a:lnTo>
                    <a:pt x="305831" y="1349875"/>
                  </a:lnTo>
                  <a:lnTo>
                    <a:pt x="353511" y="1382085"/>
                  </a:lnTo>
                  <a:lnTo>
                    <a:pt x="403710" y="1410624"/>
                  </a:lnTo>
                  <a:lnTo>
                    <a:pt x="456233" y="1435299"/>
                  </a:lnTo>
                  <a:lnTo>
                    <a:pt x="510890" y="1455920"/>
                  </a:lnTo>
                  <a:lnTo>
                    <a:pt x="567487" y="1472292"/>
                  </a:lnTo>
                  <a:lnTo>
                    <a:pt x="625833" y="1484225"/>
                  </a:lnTo>
                  <a:lnTo>
                    <a:pt x="685735" y="1491526"/>
                  </a:lnTo>
                  <a:lnTo>
                    <a:pt x="747001" y="1494002"/>
                  </a:lnTo>
                  <a:lnTo>
                    <a:pt x="808267" y="1491526"/>
                  </a:lnTo>
                  <a:lnTo>
                    <a:pt x="868169" y="1484225"/>
                  </a:lnTo>
                  <a:lnTo>
                    <a:pt x="926515" y="1472292"/>
                  </a:lnTo>
                  <a:lnTo>
                    <a:pt x="983112" y="1455920"/>
                  </a:lnTo>
                  <a:lnTo>
                    <a:pt x="1037768" y="1435299"/>
                  </a:lnTo>
                  <a:lnTo>
                    <a:pt x="1090292" y="1410624"/>
                  </a:lnTo>
                  <a:lnTo>
                    <a:pt x="1140490" y="1382085"/>
                  </a:lnTo>
                  <a:lnTo>
                    <a:pt x="1188171" y="1349875"/>
                  </a:lnTo>
                  <a:lnTo>
                    <a:pt x="1233142" y="1314186"/>
                  </a:lnTo>
                  <a:lnTo>
                    <a:pt x="1275211" y="1275211"/>
                  </a:lnTo>
                  <a:lnTo>
                    <a:pt x="1314186" y="1233142"/>
                  </a:lnTo>
                  <a:lnTo>
                    <a:pt x="1349875" y="1188171"/>
                  </a:lnTo>
                  <a:lnTo>
                    <a:pt x="1382085" y="1140490"/>
                  </a:lnTo>
                  <a:lnTo>
                    <a:pt x="1410624" y="1090292"/>
                  </a:lnTo>
                  <a:lnTo>
                    <a:pt x="1435299" y="1037768"/>
                  </a:lnTo>
                  <a:lnTo>
                    <a:pt x="1455920" y="983112"/>
                  </a:lnTo>
                  <a:lnTo>
                    <a:pt x="1472292" y="926515"/>
                  </a:lnTo>
                  <a:lnTo>
                    <a:pt x="1484225" y="868169"/>
                  </a:lnTo>
                  <a:lnTo>
                    <a:pt x="1491526" y="808267"/>
                  </a:lnTo>
                  <a:lnTo>
                    <a:pt x="1494002" y="747001"/>
                  </a:lnTo>
                  <a:lnTo>
                    <a:pt x="1491526" y="685735"/>
                  </a:lnTo>
                  <a:lnTo>
                    <a:pt x="1484225" y="625833"/>
                  </a:lnTo>
                  <a:lnTo>
                    <a:pt x="1472292" y="567487"/>
                  </a:lnTo>
                  <a:lnTo>
                    <a:pt x="1455920" y="510890"/>
                  </a:lnTo>
                  <a:lnTo>
                    <a:pt x="1435299" y="456233"/>
                  </a:lnTo>
                  <a:lnTo>
                    <a:pt x="1410624" y="403710"/>
                  </a:lnTo>
                  <a:lnTo>
                    <a:pt x="1382085" y="353511"/>
                  </a:lnTo>
                  <a:lnTo>
                    <a:pt x="1349875" y="305831"/>
                  </a:lnTo>
                  <a:lnTo>
                    <a:pt x="1314186" y="260860"/>
                  </a:lnTo>
                  <a:lnTo>
                    <a:pt x="1275211" y="218790"/>
                  </a:lnTo>
                  <a:lnTo>
                    <a:pt x="1233142" y="179815"/>
                  </a:lnTo>
                  <a:lnTo>
                    <a:pt x="1188171" y="144127"/>
                  </a:lnTo>
                  <a:lnTo>
                    <a:pt x="1140490" y="111917"/>
                  </a:lnTo>
                  <a:lnTo>
                    <a:pt x="1090292" y="83378"/>
                  </a:lnTo>
                  <a:lnTo>
                    <a:pt x="1037768" y="58702"/>
                  </a:lnTo>
                  <a:lnTo>
                    <a:pt x="983112" y="38082"/>
                  </a:lnTo>
                  <a:lnTo>
                    <a:pt x="926515" y="21709"/>
                  </a:lnTo>
                  <a:lnTo>
                    <a:pt x="868169" y="9776"/>
                  </a:lnTo>
                  <a:lnTo>
                    <a:pt x="808267" y="2476"/>
                  </a:lnTo>
                  <a:lnTo>
                    <a:pt x="7470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5"/>
            <p:cNvSpPr/>
            <p:nvPr/>
          </p:nvSpPr>
          <p:spPr>
            <a:xfrm>
              <a:off x="7348059" y="2791129"/>
              <a:ext cx="242570" cy="165735"/>
            </a:xfrm>
            <a:custGeom>
              <a:avLst/>
              <a:gdLst/>
              <a:ahLst/>
              <a:cxnLst/>
              <a:rect l="l" t="t" r="r" b="b"/>
              <a:pathLst>
                <a:path w="242570" h="165735">
                  <a:moveTo>
                    <a:pt x="176784" y="0"/>
                  </a:moveTo>
                  <a:lnTo>
                    <a:pt x="97205" y="0"/>
                  </a:lnTo>
                  <a:lnTo>
                    <a:pt x="0" y="165201"/>
                  </a:lnTo>
                  <a:lnTo>
                    <a:pt x="18229" y="159372"/>
                  </a:lnTo>
                  <a:lnTo>
                    <a:pt x="30341" y="155653"/>
                  </a:lnTo>
                  <a:lnTo>
                    <a:pt x="42501" y="152041"/>
                  </a:lnTo>
                  <a:lnTo>
                    <a:pt x="66962" y="145144"/>
                  </a:lnTo>
                  <a:lnTo>
                    <a:pt x="91602" y="138686"/>
                  </a:lnTo>
                  <a:lnTo>
                    <a:pt x="103987" y="135623"/>
                  </a:lnTo>
                  <a:lnTo>
                    <a:pt x="74917" y="132308"/>
                  </a:lnTo>
                  <a:lnTo>
                    <a:pt x="101549" y="122593"/>
                  </a:lnTo>
                  <a:lnTo>
                    <a:pt x="56400" y="99695"/>
                  </a:lnTo>
                  <a:lnTo>
                    <a:pt x="102398" y="99695"/>
                  </a:lnTo>
                  <a:lnTo>
                    <a:pt x="89814" y="75679"/>
                  </a:lnTo>
                  <a:lnTo>
                    <a:pt x="118421" y="75679"/>
                  </a:lnTo>
                  <a:lnTo>
                    <a:pt x="113512" y="26606"/>
                  </a:lnTo>
                  <a:lnTo>
                    <a:pt x="192696" y="26606"/>
                  </a:lnTo>
                  <a:lnTo>
                    <a:pt x="176784" y="0"/>
                  </a:lnTo>
                  <a:close/>
                </a:path>
                <a:path w="242570" h="165735">
                  <a:moveTo>
                    <a:pt x="241855" y="108800"/>
                  </a:moveTo>
                  <a:lnTo>
                    <a:pt x="196380" y="108800"/>
                  </a:lnTo>
                  <a:lnTo>
                    <a:pt x="179584" y="119580"/>
                  </a:lnTo>
                  <a:lnTo>
                    <a:pt x="204577" y="115256"/>
                  </a:lnTo>
                  <a:lnTo>
                    <a:pt x="229717" y="111381"/>
                  </a:lnTo>
                  <a:lnTo>
                    <a:pt x="242341" y="109613"/>
                  </a:lnTo>
                  <a:lnTo>
                    <a:pt x="241855" y="108800"/>
                  </a:lnTo>
                  <a:close/>
                </a:path>
                <a:path w="242570" h="165735">
                  <a:moveTo>
                    <a:pt x="221734" y="75158"/>
                  </a:moveTo>
                  <a:lnTo>
                    <a:pt x="201091" y="75158"/>
                  </a:lnTo>
                  <a:lnTo>
                    <a:pt x="163487" y="109804"/>
                  </a:lnTo>
                  <a:lnTo>
                    <a:pt x="196380" y="108800"/>
                  </a:lnTo>
                  <a:lnTo>
                    <a:pt x="241855" y="108800"/>
                  </a:lnTo>
                  <a:lnTo>
                    <a:pt x="221734" y="75158"/>
                  </a:lnTo>
                  <a:close/>
                </a:path>
                <a:path w="242570" h="165735">
                  <a:moveTo>
                    <a:pt x="102398" y="99695"/>
                  </a:moveTo>
                  <a:lnTo>
                    <a:pt x="56400" y="99695"/>
                  </a:lnTo>
                  <a:lnTo>
                    <a:pt x="107556" y="109537"/>
                  </a:lnTo>
                  <a:lnTo>
                    <a:pt x="102398" y="99695"/>
                  </a:lnTo>
                  <a:close/>
                </a:path>
                <a:path w="242570" h="165735">
                  <a:moveTo>
                    <a:pt x="209688" y="55016"/>
                  </a:moveTo>
                  <a:lnTo>
                    <a:pt x="159042" y="55016"/>
                  </a:lnTo>
                  <a:lnTo>
                    <a:pt x="153416" y="100088"/>
                  </a:lnTo>
                  <a:lnTo>
                    <a:pt x="201091" y="75158"/>
                  </a:lnTo>
                  <a:lnTo>
                    <a:pt x="221734" y="75158"/>
                  </a:lnTo>
                  <a:lnTo>
                    <a:pt x="209688" y="55016"/>
                  </a:lnTo>
                  <a:close/>
                </a:path>
                <a:path w="242570" h="165735">
                  <a:moveTo>
                    <a:pt x="118421" y="75679"/>
                  </a:moveTo>
                  <a:lnTo>
                    <a:pt x="89814" y="75679"/>
                  </a:lnTo>
                  <a:lnTo>
                    <a:pt x="120840" y="99860"/>
                  </a:lnTo>
                  <a:lnTo>
                    <a:pt x="118421" y="75679"/>
                  </a:lnTo>
                  <a:close/>
                </a:path>
                <a:path w="242570" h="165735">
                  <a:moveTo>
                    <a:pt x="192696" y="26606"/>
                  </a:moveTo>
                  <a:lnTo>
                    <a:pt x="113512" y="26606"/>
                  </a:lnTo>
                  <a:lnTo>
                    <a:pt x="137756" y="96380"/>
                  </a:lnTo>
                  <a:lnTo>
                    <a:pt x="159042" y="55016"/>
                  </a:lnTo>
                  <a:lnTo>
                    <a:pt x="209688" y="55016"/>
                  </a:lnTo>
                  <a:lnTo>
                    <a:pt x="192696" y="26606"/>
                  </a:lnTo>
                  <a:close/>
                </a:path>
              </a:pathLst>
            </a:custGeom>
            <a:solidFill>
              <a:srgbClr val="102C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6"/>
            <p:cNvSpPr/>
            <p:nvPr/>
          </p:nvSpPr>
          <p:spPr>
            <a:xfrm>
              <a:off x="7294968" y="2931077"/>
              <a:ext cx="382905" cy="115570"/>
            </a:xfrm>
            <a:custGeom>
              <a:avLst/>
              <a:gdLst/>
              <a:ahLst/>
              <a:cxnLst/>
              <a:rect l="l" t="t" r="r" b="b"/>
              <a:pathLst>
                <a:path w="382904" h="115569">
                  <a:moveTo>
                    <a:pt x="309891" y="0"/>
                  </a:moveTo>
                  <a:lnTo>
                    <a:pt x="259334" y="5798"/>
                  </a:lnTo>
                  <a:lnTo>
                    <a:pt x="208495" y="13170"/>
                  </a:lnTo>
                  <a:lnTo>
                    <a:pt x="162683" y="21194"/>
                  </a:lnTo>
                  <a:lnTo>
                    <a:pt x="112754" y="31416"/>
                  </a:lnTo>
                  <a:lnTo>
                    <a:pt x="63359" y="43077"/>
                  </a:lnTo>
                  <a:lnTo>
                    <a:pt x="0" y="115506"/>
                  </a:lnTo>
                  <a:lnTo>
                    <a:pt x="79590" y="115506"/>
                  </a:lnTo>
                  <a:lnTo>
                    <a:pt x="110502" y="54394"/>
                  </a:lnTo>
                  <a:lnTo>
                    <a:pt x="344161" y="54394"/>
                  </a:lnTo>
                  <a:lnTo>
                    <a:pt x="309891" y="0"/>
                  </a:lnTo>
                  <a:close/>
                </a:path>
                <a:path w="382904" h="115569">
                  <a:moveTo>
                    <a:pt x="344161" y="54394"/>
                  </a:moveTo>
                  <a:lnTo>
                    <a:pt x="266115" y="54394"/>
                  </a:lnTo>
                  <a:lnTo>
                    <a:pt x="299161" y="115506"/>
                  </a:lnTo>
                  <a:lnTo>
                    <a:pt x="382663" y="115506"/>
                  </a:lnTo>
                  <a:lnTo>
                    <a:pt x="344161" y="54394"/>
                  </a:lnTo>
                  <a:close/>
                </a:path>
              </a:pathLst>
            </a:custGeom>
            <a:solidFill>
              <a:srgbClr val="102C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7"/>
            <p:cNvSpPr/>
            <p:nvPr/>
          </p:nvSpPr>
          <p:spPr>
            <a:xfrm>
              <a:off x="7647718" y="2791124"/>
              <a:ext cx="283210" cy="103505"/>
            </a:xfrm>
            <a:custGeom>
              <a:avLst/>
              <a:gdLst/>
              <a:ahLst/>
              <a:cxnLst/>
              <a:rect l="l" t="t" r="r" b="b"/>
              <a:pathLst>
                <a:path w="283210" h="103505">
                  <a:moveTo>
                    <a:pt x="282880" y="0"/>
                  </a:moveTo>
                  <a:lnTo>
                    <a:pt x="148273" y="118"/>
                  </a:lnTo>
                  <a:lnTo>
                    <a:pt x="105368" y="3875"/>
                  </a:lnTo>
                  <a:lnTo>
                    <a:pt x="68297" y="13488"/>
                  </a:lnTo>
                  <a:lnTo>
                    <a:pt x="26610" y="36779"/>
                  </a:lnTo>
                  <a:lnTo>
                    <a:pt x="1137" y="76835"/>
                  </a:lnTo>
                  <a:lnTo>
                    <a:pt x="0" y="89443"/>
                  </a:lnTo>
                  <a:lnTo>
                    <a:pt x="1494" y="102947"/>
                  </a:lnTo>
                  <a:lnTo>
                    <a:pt x="51451" y="97464"/>
                  </a:lnTo>
                  <a:lnTo>
                    <a:pt x="82241" y="80932"/>
                  </a:lnTo>
                  <a:lnTo>
                    <a:pt x="88970" y="70367"/>
                  </a:lnTo>
                  <a:lnTo>
                    <a:pt x="129937" y="46462"/>
                  </a:lnTo>
                  <a:lnTo>
                    <a:pt x="159588" y="43700"/>
                  </a:lnTo>
                  <a:lnTo>
                    <a:pt x="282880" y="43700"/>
                  </a:lnTo>
                  <a:lnTo>
                    <a:pt x="282880" y="0"/>
                  </a:lnTo>
                  <a:close/>
                </a:path>
              </a:pathLst>
            </a:custGeom>
            <a:solidFill>
              <a:srgbClr val="102C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8"/>
            <p:cNvSpPr/>
            <p:nvPr/>
          </p:nvSpPr>
          <p:spPr>
            <a:xfrm>
              <a:off x="7637240" y="2923519"/>
              <a:ext cx="293370" cy="123189"/>
            </a:xfrm>
            <a:custGeom>
              <a:avLst/>
              <a:gdLst/>
              <a:ahLst/>
              <a:cxnLst/>
              <a:rect l="l" t="t" r="r" b="b"/>
              <a:pathLst>
                <a:path w="293370" h="123189">
                  <a:moveTo>
                    <a:pt x="81990" y="0"/>
                  </a:moveTo>
                  <a:lnTo>
                    <a:pt x="37839" y="2269"/>
                  </a:lnTo>
                  <a:lnTo>
                    <a:pt x="0" y="6320"/>
                  </a:lnTo>
                  <a:lnTo>
                    <a:pt x="1137" y="20457"/>
                  </a:lnTo>
                  <a:lnTo>
                    <a:pt x="11982" y="57396"/>
                  </a:lnTo>
                  <a:lnTo>
                    <a:pt x="43785" y="93878"/>
                  </a:lnTo>
                  <a:lnTo>
                    <a:pt x="80646" y="111663"/>
                  </a:lnTo>
                  <a:lnTo>
                    <a:pt x="128659" y="121239"/>
                  </a:lnTo>
                  <a:lnTo>
                    <a:pt x="166864" y="123063"/>
                  </a:lnTo>
                  <a:lnTo>
                    <a:pt x="293356" y="123063"/>
                  </a:lnTo>
                  <a:lnTo>
                    <a:pt x="293356" y="78651"/>
                  </a:lnTo>
                  <a:lnTo>
                    <a:pt x="164443" y="78605"/>
                  </a:lnTo>
                  <a:lnTo>
                    <a:pt x="148979" y="77904"/>
                  </a:lnTo>
                  <a:lnTo>
                    <a:pt x="103671" y="65060"/>
                  </a:lnTo>
                  <a:lnTo>
                    <a:pt x="82821" y="20621"/>
                  </a:lnTo>
                  <a:lnTo>
                    <a:pt x="82071" y="6320"/>
                  </a:lnTo>
                  <a:lnTo>
                    <a:pt x="81990" y="0"/>
                  </a:lnTo>
                  <a:close/>
                </a:path>
              </a:pathLst>
            </a:custGeom>
            <a:solidFill>
              <a:srgbClr val="102C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9"/>
            <p:cNvSpPr/>
            <p:nvPr/>
          </p:nvSpPr>
          <p:spPr>
            <a:xfrm>
              <a:off x="8184273" y="2791125"/>
              <a:ext cx="76200" cy="185420"/>
            </a:xfrm>
            <a:custGeom>
              <a:avLst/>
              <a:gdLst/>
              <a:ahLst/>
              <a:cxnLst/>
              <a:rect l="l" t="t" r="r" b="b"/>
              <a:pathLst>
                <a:path w="76200" h="185419">
                  <a:moveTo>
                    <a:pt x="75679" y="0"/>
                  </a:moveTo>
                  <a:lnTo>
                    <a:pt x="0" y="0"/>
                  </a:lnTo>
                  <a:lnTo>
                    <a:pt x="2781" y="159854"/>
                  </a:lnTo>
                  <a:lnTo>
                    <a:pt x="15788" y="164009"/>
                  </a:lnTo>
                  <a:lnTo>
                    <a:pt x="27865" y="167995"/>
                  </a:lnTo>
                  <a:lnTo>
                    <a:pt x="39894" y="172091"/>
                  </a:lnTo>
                  <a:lnTo>
                    <a:pt x="51873" y="176294"/>
                  </a:lnTo>
                  <a:lnTo>
                    <a:pt x="63801" y="180606"/>
                  </a:lnTo>
                  <a:lnTo>
                    <a:pt x="75679" y="185026"/>
                  </a:lnTo>
                  <a:lnTo>
                    <a:pt x="75679" y="0"/>
                  </a:lnTo>
                  <a:close/>
                </a:path>
              </a:pathLst>
            </a:custGeom>
            <a:solidFill>
              <a:srgbClr val="102C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0"/>
            <p:cNvSpPr/>
            <p:nvPr/>
          </p:nvSpPr>
          <p:spPr>
            <a:xfrm>
              <a:off x="8099372" y="2953271"/>
              <a:ext cx="160655" cy="93345"/>
            </a:xfrm>
            <a:custGeom>
              <a:avLst/>
              <a:gdLst/>
              <a:ahLst/>
              <a:cxnLst/>
              <a:rect l="l" t="t" r="r" b="b"/>
              <a:pathLst>
                <a:path w="160654" h="93344">
                  <a:moveTo>
                    <a:pt x="0" y="0"/>
                  </a:moveTo>
                  <a:lnTo>
                    <a:pt x="74256" y="93306"/>
                  </a:lnTo>
                  <a:lnTo>
                    <a:pt x="160578" y="93306"/>
                  </a:lnTo>
                  <a:lnTo>
                    <a:pt x="149422" y="35826"/>
                  </a:lnTo>
                  <a:lnTo>
                    <a:pt x="100410" y="22477"/>
                  </a:lnTo>
                  <a:lnTo>
                    <a:pt x="49822" y="103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02C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1"/>
            <p:cNvSpPr/>
            <p:nvPr/>
          </p:nvSpPr>
          <p:spPr>
            <a:xfrm>
              <a:off x="7946243" y="2791125"/>
              <a:ext cx="216535" cy="152400"/>
            </a:xfrm>
            <a:custGeom>
              <a:avLst/>
              <a:gdLst/>
              <a:ahLst/>
              <a:cxnLst/>
              <a:rect l="l" t="t" r="r" b="b"/>
              <a:pathLst>
                <a:path w="216535" h="152400">
                  <a:moveTo>
                    <a:pt x="145066" y="62534"/>
                  </a:moveTo>
                  <a:lnTo>
                    <a:pt x="73888" y="62534"/>
                  </a:lnTo>
                  <a:lnTo>
                    <a:pt x="130108" y="130173"/>
                  </a:lnTo>
                  <a:lnTo>
                    <a:pt x="154917" y="135958"/>
                  </a:lnTo>
                  <a:lnTo>
                    <a:pt x="179554" y="142191"/>
                  </a:lnTo>
                  <a:lnTo>
                    <a:pt x="191807" y="145474"/>
                  </a:lnTo>
                  <a:lnTo>
                    <a:pt x="204015" y="148869"/>
                  </a:lnTo>
                  <a:lnTo>
                    <a:pt x="216179" y="152374"/>
                  </a:lnTo>
                  <a:lnTo>
                    <a:pt x="145066" y="62534"/>
                  </a:lnTo>
                  <a:close/>
                </a:path>
                <a:path w="216535" h="152400">
                  <a:moveTo>
                    <a:pt x="95567" y="0"/>
                  </a:moveTo>
                  <a:lnTo>
                    <a:pt x="0" y="0"/>
                  </a:lnTo>
                  <a:lnTo>
                    <a:pt x="0" y="107645"/>
                  </a:lnTo>
                  <a:lnTo>
                    <a:pt x="24748" y="110939"/>
                  </a:lnTo>
                  <a:lnTo>
                    <a:pt x="49861" y="114757"/>
                  </a:lnTo>
                  <a:lnTo>
                    <a:pt x="74828" y="119024"/>
                  </a:lnTo>
                  <a:lnTo>
                    <a:pt x="73888" y="62534"/>
                  </a:lnTo>
                  <a:lnTo>
                    <a:pt x="145066" y="62534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102C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2"/>
            <p:cNvSpPr/>
            <p:nvPr/>
          </p:nvSpPr>
          <p:spPr>
            <a:xfrm>
              <a:off x="7946233" y="2931005"/>
              <a:ext cx="77470" cy="115570"/>
            </a:xfrm>
            <a:custGeom>
              <a:avLst/>
              <a:gdLst/>
              <a:ahLst/>
              <a:cxnLst/>
              <a:rect l="l" t="t" r="r" b="b"/>
              <a:pathLst>
                <a:path w="77470" h="115569">
                  <a:moveTo>
                    <a:pt x="0" y="0"/>
                  </a:moveTo>
                  <a:lnTo>
                    <a:pt x="0" y="115582"/>
                  </a:lnTo>
                  <a:lnTo>
                    <a:pt x="77088" y="115582"/>
                  </a:lnTo>
                  <a:lnTo>
                    <a:pt x="63103" y="7451"/>
                  </a:lnTo>
                  <a:lnTo>
                    <a:pt x="37944" y="4198"/>
                  </a:lnTo>
                  <a:lnTo>
                    <a:pt x="12674" y="13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02C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146"/>
          <p:cNvSpPr txBox="1"/>
          <p:nvPr/>
        </p:nvSpPr>
        <p:spPr>
          <a:xfrm>
            <a:off x="7296395" y="3438226"/>
            <a:ext cx="3247605" cy="1908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buClr>
                <a:srgbClr val="FFFFFF"/>
              </a:buClr>
              <a:tabLst>
                <a:tab pos="241300" algn="l"/>
              </a:tabLst>
            </a:pPr>
            <a:r>
              <a:rPr lang="es-ES" sz="2800" b="1" u="sng" spc="30" dirty="0">
                <a:solidFill>
                  <a:srgbClr val="002060"/>
                </a:solidFill>
                <a:latin typeface="Century Gothic"/>
                <a:cs typeface="Century Gothic"/>
              </a:rPr>
              <a:t>Líder Mundial </a:t>
            </a:r>
            <a:r>
              <a:rPr lang="es-ES" sz="2400" b="1" spc="30" dirty="0">
                <a:solidFill>
                  <a:srgbClr val="002060"/>
                </a:solidFill>
                <a:latin typeface="Century Gothic"/>
                <a:cs typeface="Century Gothic"/>
              </a:rPr>
              <a:t>en Venta Directa de Telecomunicaciones y otros servicios esenciales </a:t>
            </a:r>
            <a:endParaRPr lang="es-ES" sz="2800" b="1" spc="30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  <p:sp>
        <p:nvSpPr>
          <p:cNvPr id="46" name="object 8"/>
          <p:cNvSpPr txBox="1"/>
          <p:nvPr/>
        </p:nvSpPr>
        <p:spPr>
          <a:xfrm>
            <a:off x="6296240" y="2446273"/>
            <a:ext cx="2657603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00"/>
              </a:lnSpc>
              <a:spcBef>
                <a:spcPts val="400"/>
              </a:spcBef>
            </a:pPr>
            <a:r>
              <a:rPr lang="en-US" sz="2800" b="1" spc="-35" dirty="0">
                <a:solidFill>
                  <a:srgbClr val="00B0F0"/>
                </a:solidFill>
                <a:latin typeface="Century Gothic"/>
                <a:cs typeface="Century Gothic"/>
              </a:rPr>
              <a:t> </a:t>
            </a:r>
            <a:r>
              <a:rPr lang="en-US" sz="2000" b="1" spc="-35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¡</a:t>
            </a:r>
            <a:r>
              <a:rPr lang="es-MX" sz="2000" b="1" spc="-35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Respaldo TOTAL </a:t>
            </a:r>
          </a:p>
          <a:p>
            <a:pPr marL="12700">
              <a:lnSpc>
                <a:spcPts val="1800"/>
              </a:lnSpc>
              <a:spcBef>
                <a:spcPts val="400"/>
              </a:spcBef>
            </a:pPr>
            <a:r>
              <a:rPr lang="es-MX" sz="2000" b="1" spc="-35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       en 25 países!</a:t>
            </a:r>
            <a:endParaRPr lang="es-MX" dirty="0">
              <a:solidFill>
                <a:schemeClr val="tx2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29704"/>
            <a:ext cx="1873038" cy="1065696"/>
          </a:xfrm>
          <a:prstGeom prst="rect">
            <a:avLst/>
          </a:prstGeom>
        </p:spPr>
      </p:pic>
      <p:sp>
        <p:nvSpPr>
          <p:cNvPr id="48" name="CuadroTexto 7"/>
          <p:cNvSpPr txBox="1">
            <a:spLocks noChangeArrowheads="1"/>
          </p:cNvSpPr>
          <p:nvPr/>
        </p:nvSpPr>
        <p:spPr bwMode="auto">
          <a:xfrm>
            <a:off x="1123101" y="141073"/>
            <a:ext cx="800274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None/>
              <a:defRPr/>
            </a:pPr>
            <a:r>
              <a:rPr lang="es-ES_tradnl" altLang="es-MX" sz="6600" dirty="0">
                <a:solidFill>
                  <a:srgbClr val="A028B5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rPr>
              <a:t>¿ QUIÉN  es                  ?</a:t>
            </a:r>
            <a:endParaRPr lang="es-ES_tradnl" altLang="es-MX" sz="5400" dirty="0">
              <a:solidFill>
                <a:srgbClr val="FF9300"/>
              </a:solidFill>
              <a:latin typeface="Impact" panose="020B0806030902050204" pitchFamily="34" charset="0"/>
              <a:ea typeface="Impact" panose="020B0806030902050204" pitchFamily="34" charset="0"/>
              <a:cs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88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/>
          <p:nvPr/>
        </p:nvSpPr>
        <p:spPr>
          <a:xfrm>
            <a:off x="2234527" y="1517580"/>
            <a:ext cx="5737600" cy="4088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7" tIns="38097" rIns="38097" bIns="38097">
            <a:spAutoFit/>
          </a:bodyPr>
          <a:lstStyle/>
          <a:p>
            <a:pPr defTabSz="342874">
              <a:spcBef>
                <a:spcPts val="1088"/>
              </a:spcBef>
              <a:tabLst>
                <a:tab pos="123825" algn="l"/>
              </a:tabLst>
              <a:defRPr sz="5200" b="1" i="1">
                <a:solidFill>
                  <a:srgbClr val="2F477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s-MX" sz="2400" dirty="0">
                <a:solidFill>
                  <a:srgbClr val="7030A0"/>
                </a:solidFill>
              </a:rPr>
              <a:t>Planes pre-pagados que te ahorran dinero en comparación a recargas con Telcel, ATT y Movistar.</a:t>
            </a:r>
          </a:p>
          <a:p>
            <a:pPr defTabSz="342874">
              <a:spcBef>
                <a:spcPts val="1088"/>
              </a:spcBef>
              <a:tabLst>
                <a:tab pos="123825" algn="l"/>
              </a:tabLst>
              <a:defRPr sz="5200" b="1" i="1">
                <a:solidFill>
                  <a:srgbClr val="2F477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s-MX" sz="2400" dirty="0">
              <a:solidFill>
                <a:srgbClr val="7030A0"/>
              </a:solidFill>
            </a:endParaRPr>
          </a:p>
          <a:p>
            <a:pPr defTabSz="342874">
              <a:spcBef>
                <a:spcPts val="1088"/>
              </a:spcBef>
              <a:tabLst>
                <a:tab pos="123825" algn="l"/>
              </a:tabLst>
              <a:defRPr sz="5200" b="1" i="1">
                <a:solidFill>
                  <a:srgbClr val="2F477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s-MX" sz="4000" dirty="0">
                <a:solidFill>
                  <a:schemeClr val="accent6">
                    <a:lumMod val="75000"/>
                  </a:schemeClr>
                </a:solidFill>
              </a:rPr>
              <a:t>Refiere 5 y el tuyo es GRATIS.</a:t>
            </a:r>
            <a:endParaRPr lang="es-MX" sz="2800" dirty="0">
              <a:solidFill>
                <a:schemeClr val="accent6">
                  <a:lumMod val="75000"/>
                </a:schemeClr>
              </a:solidFill>
            </a:endParaRPr>
          </a:p>
          <a:p>
            <a:pPr defTabSz="342874">
              <a:spcBef>
                <a:spcPts val="1088"/>
              </a:spcBef>
              <a:tabLst>
                <a:tab pos="123825" algn="l"/>
              </a:tabLst>
              <a:defRPr sz="5200">
                <a:solidFill>
                  <a:srgbClr val="2F477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2400" i="1" dirty="0">
                <a:solidFill>
                  <a:schemeClr val="tx2"/>
                </a:solidFill>
              </a:rPr>
              <a:t> </a:t>
            </a:r>
            <a:endParaRPr sz="2400" i="1" dirty="0">
              <a:solidFill>
                <a:schemeClr val="tx2"/>
              </a:solidFill>
            </a:endParaRPr>
          </a:p>
          <a:p>
            <a:pPr defTabSz="342874">
              <a:spcBef>
                <a:spcPts val="1088"/>
              </a:spcBef>
              <a:tabLst>
                <a:tab pos="123825" algn="l"/>
              </a:tabLst>
              <a:defRPr sz="5200">
                <a:solidFill>
                  <a:srgbClr val="2F477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2400" dirty="0"/>
              <a:t> </a:t>
            </a:r>
            <a:endParaRPr sz="1950" dirty="0"/>
          </a:p>
        </p:txBody>
      </p:sp>
      <p:sp>
        <p:nvSpPr>
          <p:cNvPr id="640" name="Shape 640"/>
          <p:cNvSpPr/>
          <p:nvPr/>
        </p:nvSpPr>
        <p:spPr>
          <a:xfrm>
            <a:off x="1860091" y="1042660"/>
            <a:ext cx="8579490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12699" algn="l" defTabSz="2438213">
              <a:defRPr sz="7400" b="1" spc="-13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 lang="es-MX" sz="2775" dirty="0"/>
          </a:p>
        </p:txBody>
      </p:sp>
      <p:sp>
        <p:nvSpPr>
          <p:cNvPr id="641" name="Shape 641"/>
          <p:cNvSpPr/>
          <p:nvPr/>
        </p:nvSpPr>
        <p:spPr>
          <a:xfrm>
            <a:off x="1925450" y="3520053"/>
            <a:ext cx="85343" cy="83345"/>
          </a:xfrm>
          <a:prstGeom prst="ellipse">
            <a:avLst/>
          </a:prstGeom>
          <a:solidFill>
            <a:srgbClr val="00B0F0"/>
          </a:solidFill>
          <a:ln w="63500">
            <a:solidFill>
              <a:srgbClr val="00B0F0"/>
            </a:solidFill>
          </a:ln>
        </p:spPr>
        <p:txBody>
          <a:bodyPr lIns="45720" tIns="45720" rIns="45720" bIns="45720" anchor="ctr"/>
          <a:lstStyle/>
          <a:p>
            <a:pPr defTabSz="914330">
              <a:defRPr sz="4800">
                <a:latin typeface="Calibri"/>
                <a:ea typeface="Calibri"/>
                <a:cs typeface="Calibri"/>
                <a:sym typeface="Calibri"/>
              </a:defRPr>
            </a:pPr>
            <a:endParaRPr sz="4800"/>
          </a:p>
        </p:txBody>
      </p:sp>
      <p:sp>
        <p:nvSpPr>
          <p:cNvPr id="15" name="Shape 639"/>
          <p:cNvSpPr txBox="1">
            <a:spLocks/>
          </p:cNvSpPr>
          <p:nvPr/>
        </p:nvSpPr>
        <p:spPr>
          <a:xfrm>
            <a:off x="1676401" y="6334761"/>
            <a:ext cx="8352421" cy="536429"/>
          </a:xfrm>
          <a:prstGeom prst="rect">
            <a:avLst/>
          </a:prstGeom>
        </p:spPr>
        <p:txBody>
          <a:bodyPr vert="horz" lIns="0" tIns="0" rIns="0" bIns="0" rtlCol="0" anchor="ctr">
            <a:normAutofit fontScale="45000" lnSpcReduction="20000"/>
          </a:bodyPr>
          <a:lstStyle>
            <a:lvl1pPr marR="5051" indent="12630" algn="l" defTabSz="1999334" rtl="0" eaLnBrk="1" latinLnBrk="0" hangingPunct="1">
              <a:lnSpc>
                <a:spcPct val="82900"/>
              </a:lnSpc>
              <a:spcBef>
                <a:spcPct val="0"/>
              </a:spcBef>
              <a:buNone/>
              <a:defRPr sz="9184" kern="1200" spc="-218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MX" dirty="0"/>
              <a:t>Celulares son sólo el principio…</a:t>
            </a:r>
          </a:p>
        </p:txBody>
      </p:sp>
      <p:grpSp>
        <p:nvGrpSpPr>
          <p:cNvPr id="24" name="Group 1373"/>
          <p:cNvGrpSpPr/>
          <p:nvPr/>
        </p:nvGrpSpPr>
        <p:grpSpPr>
          <a:xfrm>
            <a:off x="5486400" y="4921072"/>
            <a:ext cx="4419600" cy="684801"/>
            <a:chOff x="0" y="0"/>
            <a:chExt cx="5892797" cy="913066"/>
          </a:xfrm>
        </p:grpSpPr>
        <p:pic>
          <p:nvPicPr>
            <p:cNvPr id="25" name="image3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41966"/>
              <a:ext cx="628650" cy="628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" name="Shape 1372"/>
            <p:cNvSpPr/>
            <p:nvPr/>
          </p:nvSpPr>
          <p:spPr>
            <a:xfrm>
              <a:off x="800237" y="0"/>
              <a:ext cx="5092560" cy="9130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defTabSz="685800"/>
              <a:r>
                <a:rPr kern="0" dirty="0">
                  <a:solidFill>
                    <a:sysClr val="windowText" lastClr="000000"/>
                  </a:solidFill>
                </a:rPr>
                <a:t>Trae </a:t>
              </a:r>
              <a:r>
                <a:rPr kern="0" dirty="0" err="1">
                  <a:solidFill>
                    <a:sysClr val="windowText" lastClr="000000"/>
                  </a:solidFill>
                </a:rPr>
                <a:t>tu</a:t>
              </a:r>
              <a:r>
                <a:rPr kern="0" dirty="0">
                  <a:solidFill>
                    <a:sysClr val="windowText" lastClr="000000"/>
                  </a:solidFill>
                </a:rPr>
                <a:t> </a:t>
              </a:r>
              <a:r>
                <a:rPr kern="0" dirty="0" err="1">
                  <a:solidFill>
                    <a:sysClr val="windowText" lastClr="000000"/>
                  </a:solidFill>
                </a:rPr>
                <a:t>mismo</a:t>
              </a:r>
              <a:r>
                <a:rPr kern="0" dirty="0">
                  <a:solidFill>
                    <a:sysClr val="windowText" lastClr="000000"/>
                  </a:solidFill>
                </a:rPr>
                <a:t> </a:t>
              </a:r>
              <a:r>
                <a:rPr kern="0" dirty="0" err="1">
                  <a:solidFill>
                    <a:sysClr val="windowText" lastClr="000000"/>
                  </a:solidFill>
                </a:rPr>
                <a:t>número</a:t>
              </a:r>
              <a:r>
                <a:rPr kern="0" dirty="0">
                  <a:solidFill>
                    <a:sysClr val="windowText" lastClr="000000"/>
                  </a:solidFill>
                </a:rPr>
                <a:t> o </a:t>
              </a:r>
              <a:r>
                <a:rPr kern="0" dirty="0" err="1">
                  <a:solidFill>
                    <a:sysClr val="windowText" lastClr="000000"/>
                  </a:solidFill>
                </a:rPr>
                <a:t>pide</a:t>
              </a:r>
              <a:r>
                <a:rPr kern="0" dirty="0">
                  <a:solidFill>
                    <a:sysClr val="windowText" lastClr="000000"/>
                  </a:solidFill>
                </a:rPr>
                <a:t> </a:t>
              </a:r>
              <a:r>
                <a:rPr kern="0" dirty="0" err="1">
                  <a:solidFill>
                    <a:sysClr val="windowText" lastClr="000000"/>
                  </a:solidFill>
                </a:rPr>
                <a:t>uno</a:t>
              </a:r>
              <a:r>
                <a:rPr kern="0" dirty="0">
                  <a:solidFill>
                    <a:sysClr val="windowText" lastClr="000000"/>
                  </a:solidFill>
                </a:rPr>
                <a:t> </a:t>
              </a:r>
              <a:r>
                <a:rPr kern="0" dirty="0" err="1">
                  <a:solidFill>
                    <a:sysClr val="windowText" lastClr="000000"/>
                  </a:solidFill>
                </a:rPr>
                <a:t>nuevo</a:t>
              </a:r>
              <a:r>
                <a:rPr kern="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</p:grpSp>
      <p:pic>
        <p:nvPicPr>
          <p:cNvPr id="31" name="image4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86417" y="1078412"/>
            <a:ext cx="3111391" cy="2971553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641"/>
          <p:cNvSpPr/>
          <p:nvPr/>
        </p:nvSpPr>
        <p:spPr>
          <a:xfrm>
            <a:off x="1925450" y="1761622"/>
            <a:ext cx="85343" cy="83345"/>
          </a:xfrm>
          <a:prstGeom prst="ellipse">
            <a:avLst/>
          </a:prstGeom>
          <a:solidFill>
            <a:srgbClr val="00B0F0"/>
          </a:solidFill>
          <a:ln w="63500">
            <a:solidFill>
              <a:srgbClr val="00B0F0"/>
            </a:solidFill>
          </a:ln>
        </p:spPr>
        <p:txBody>
          <a:bodyPr lIns="45720" tIns="45720" rIns="45720" bIns="45720" anchor="ctr"/>
          <a:lstStyle/>
          <a:p>
            <a:pPr defTabSz="914330">
              <a:defRPr sz="4800">
                <a:latin typeface="Calibri"/>
                <a:ea typeface="Calibri"/>
                <a:cs typeface="Calibri"/>
                <a:sym typeface="Calibri"/>
              </a:defRPr>
            </a:pPr>
            <a:endParaRPr sz="4800"/>
          </a:p>
        </p:txBody>
      </p:sp>
      <p:sp>
        <p:nvSpPr>
          <p:cNvPr id="18" name="CuadroTexto 7"/>
          <p:cNvSpPr txBox="1">
            <a:spLocks noChangeArrowheads="1"/>
          </p:cNvSpPr>
          <p:nvPr/>
        </p:nvSpPr>
        <p:spPr bwMode="auto">
          <a:xfrm>
            <a:off x="1524001" y="332656"/>
            <a:ext cx="38053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None/>
              <a:defRPr/>
            </a:pPr>
            <a:r>
              <a:rPr lang="es-ES_tradnl" altLang="es-MX" sz="5400" dirty="0">
                <a:solidFill>
                  <a:srgbClr val="A028B5"/>
                </a:solidFill>
                <a:latin typeface="Impact" panose="020B080603090205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VENTAJAS:</a:t>
            </a:r>
            <a:endParaRPr lang="es-ES_tradnl" altLang="es-MX" sz="4400" dirty="0">
              <a:solidFill>
                <a:srgbClr val="FF9300"/>
              </a:solidFill>
              <a:latin typeface="Impact" panose="020B0806030902050204" pitchFamily="34" charset="0"/>
              <a:ea typeface="Impact" panose="020B0806030902050204" pitchFamily="34" charset="0"/>
              <a:cs typeface="Impact" panose="020B080603090205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647521-4472-4CA1-9687-71352BAF09BD}"/>
              </a:ext>
            </a:extLst>
          </p:cNvPr>
          <p:cNvGrpSpPr/>
          <p:nvPr/>
        </p:nvGrpSpPr>
        <p:grpSpPr>
          <a:xfrm>
            <a:off x="0" y="4767319"/>
            <a:ext cx="12192000" cy="2132612"/>
            <a:chOff x="0" y="4767319"/>
            <a:chExt cx="12192000" cy="2132612"/>
          </a:xfrm>
        </p:grpSpPr>
        <p:pic>
          <p:nvPicPr>
            <p:cNvPr id="17" name="Imagen 2">
              <a:extLst>
                <a:ext uri="{FF2B5EF4-FFF2-40B4-BE49-F238E27FC236}">
                  <a16:creationId xmlns:a16="http://schemas.microsoft.com/office/drawing/2014/main" id="{8344BDC4-5785-427A-8E87-94356E34B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67319"/>
              <a:ext cx="12192000" cy="213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n 5">
              <a:extLst>
                <a:ext uri="{FF2B5EF4-FFF2-40B4-BE49-F238E27FC236}">
                  <a16:creationId xmlns:a16="http://schemas.microsoft.com/office/drawing/2014/main" id="{C46CE109-D195-4A2C-9925-193ABB1AA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35" y="5621401"/>
              <a:ext cx="1055175" cy="1076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n 10">
              <a:extLst>
                <a:ext uri="{FF2B5EF4-FFF2-40B4-BE49-F238E27FC236}">
                  <a16:creationId xmlns:a16="http://schemas.microsoft.com/office/drawing/2014/main" id="{3A5EFFAA-5C01-4B82-8324-E94E40070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8539" y="5840968"/>
              <a:ext cx="1427025" cy="856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5224803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/>
          <p:nvPr/>
        </p:nvSpPr>
        <p:spPr>
          <a:xfrm>
            <a:off x="1790846" y="1524860"/>
            <a:ext cx="8915400" cy="411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7" tIns="38097" rIns="38097" bIns="38097">
            <a:spAutoFit/>
          </a:bodyPr>
          <a:lstStyle/>
          <a:p>
            <a:pPr defTabSz="342874">
              <a:spcBef>
                <a:spcPts val="1088"/>
              </a:spcBef>
              <a:tabLst>
                <a:tab pos="123825" algn="l"/>
              </a:tabLst>
              <a:defRPr sz="5200" b="1" i="1">
                <a:solidFill>
                  <a:srgbClr val="2F477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s-MX" sz="3600" dirty="0"/>
              <a:t>Si un amigo o familiar te ofreciera el mismo o mejor servicio en tu plan celular, y pudieras obtener tu servicio GRATIS, </a:t>
            </a:r>
            <a:r>
              <a:rPr lang="es-MX" sz="3600" dirty="0">
                <a:latin typeface="Cambria" panose="02040503050406030204" pitchFamily="18" charset="0"/>
              </a:rPr>
              <a:t>¿APOYARÍAS  a tu amigo o familiar PROBANDO el servicio de               ?</a:t>
            </a:r>
            <a:endParaRPr lang="es-MX" sz="3600" i="1" dirty="0">
              <a:solidFill>
                <a:schemeClr val="tx2"/>
              </a:solidFill>
              <a:latin typeface="Cambria" panose="02040503050406030204" pitchFamily="18" charset="0"/>
            </a:endParaRPr>
          </a:p>
          <a:p>
            <a:pPr defTabSz="342874">
              <a:spcBef>
                <a:spcPts val="1088"/>
              </a:spcBef>
              <a:tabLst>
                <a:tab pos="123825" algn="l"/>
              </a:tabLst>
              <a:defRPr sz="5200">
                <a:solidFill>
                  <a:srgbClr val="2F477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3200" i="1" dirty="0">
                <a:solidFill>
                  <a:schemeClr val="tx2"/>
                </a:solidFill>
              </a:rPr>
              <a:t> </a:t>
            </a:r>
            <a:endParaRPr sz="3200" i="1" dirty="0">
              <a:solidFill>
                <a:schemeClr val="tx2"/>
              </a:solidFill>
            </a:endParaRPr>
          </a:p>
          <a:p>
            <a:pPr defTabSz="342874">
              <a:spcBef>
                <a:spcPts val="1088"/>
              </a:spcBef>
              <a:tabLst>
                <a:tab pos="123825" algn="l"/>
              </a:tabLst>
              <a:defRPr sz="5200">
                <a:solidFill>
                  <a:srgbClr val="2F477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3200" dirty="0"/>
              <a:t> </a:t>
            </a:r>
            <a:endParaRPr sz="1950" dirty="0"/>
          </a:p>
        </p:txBody>
      </p:sp>
      <p:sp>
        <p:nvSpPr>
          <p:cNvPr id="14" name="Shape 637"/>
          <p:cNvSpPr/>
          <p:nvPr/>
        </p:nvSpPr>
        <p:spPr>
          <a:xfrm>
            <a:off x="1280162" y="4650588"/>
            <a:ext cx="9159238" cy="1597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0366" y="21600"/>
                </a:lnTo>
                <a:lnTo>
                  <a:pt x="21600" y="0"/>
                </a:lnTo>
                <a:close/>
              </a:path>
            </a:pathLst>
          </a:custGeom>
          <a:noFill/>
          <a:ln w="12700">
            <a:miter lim="400000"/>
          </a:ln>
        </p:spPr>
        <p:txBody>
          <a:bodyPr lIns="45720" tIns="45720" rIns="45720" bIns="45720"/>
          <a:lstStyle/>
          <a:p>
            <a:pPr defTabSz="914330"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MX" sz="4400" b="1" dirty="0">
                <a:solidFill>
                  <a:schemeClr val="bg1"/>
                </a:solidFill>
                <a:latin typeface="Britannic Bold" panose="020B0903060703020204" pitchFamily="34" charset="0"/>
              </a:rPr>
              <a:t>  </a:t>
            </a:r>
            <a:r>
              <a:rPr lang="es-MX" sz="4400" b="1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En lugar de pagar publicidad 		   		 ¡Tú GANAS $$$$!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458" y="3733800"/>
            <a:ext cx="1205343" cy="6858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DD5C5E-955B-4539-A572-F8ACC264F8AD}"/>
              </a:ext>
            </a:extLst>
          </p:cNvPr>
          <p:cNvGrpSpPr/>
          <p:nvPr/>
        </p:nvGrpSpPr>
        <p:grpSpPr>
          <a:xfrm>
            <a:off x="0" y="4767319"/>
            <a:ext cx="12192000" cy="2132612"/>
            <a:chOff x="0" y="4767319"/>
            <a:chExt cx="12192000" cy="2132612"/>
          </a:xfrm>
        </p:grpSpPr>
        <p:pic>
          <p:nvPicPr>
            <p:cNvPr id="7" name="Imagen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67319"/>
              <a:ext cx="12192000" cy="213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n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35" y="5621401"/>
              <a:ext cx="1055175" cy="1076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n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8539" y="5840968"/>
              <a:ext cx="1427025" cy="856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CuadroTexto 7"/>
          <p:cNvSpPr txBox="1">
            <a:spLocks noChangeArrowheads="1"/>
          </p:cNvSpPr>
          <p:nvPr/>
        </p:nvSpPr>
        <p:spPr bwMode="auto">
          <a:xfrm>
            <a:off x="1676400" y="332218"/>
            <a:ext cx="80010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None/>
              <a:defRPr/>
            </a:pPr>
            <a:r>
              <a:rPr lang="es-ES_tradnl" altLang="es-MX" sz="4500" dirty="0">
                <a:solidFill>
                  <a:srgbClr val="A028B5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rPr>
              <a:t>¡Nuestra mayor  VENTAJA eres TÚ!</a:t>
            </a:r>
            <a:endParaRPr lang="es-ES_tradnl" altLang="es-MX" sz="3600" dirty="0">
              <a:solidFill>
                <a:srgbClr val="FF9300"/>
              </a:solidFill>
              <a:latin typeface="Impact" panose="020B0806030902050204" pitchFamily="34" charset="0"/>
              <a:ea typeface="Impact" panose="020B0806030902050204" pitchFamily="34" charset="0"/>
              <a:cs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745019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/>
          <p:nvPr/>
        </p:nvSpPr>
        <p:spPr>
          <a:xfrm>
            <a:off x="2278976" y="2793456"/>
            <a:ext cx="5975072" cy="377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7" tIns="38097" rIns="38097" bIns="38097">
            <a:spAutoFit/>
          </a:bodyPr>
          <a:lstStyle/>
          <a:p>
            <a:pPr defTabSz="342874">
              <a:spcBef>
                <a:spcPts val="1088"/>
              </a:spcBef>
              <a:tabLst>
                <a:tab pos="123825" algn="l"/>
              </a:tabLst>
              <a:defRPr sz="5200" b="1" i="1">
                <a:solidFill>
                  <a:srgbClr val="2F477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1950" dirty="0"/>
          </a:p>
        </p:txBody>
      </p:sp>
      <p:sp>
        <p:nvSpPr>
          <p:cNvPr id="640" name="Shape 640"/>
          <p:cNvSpPr/>
          <p:nvPr/>
        </p:nvSpPr>
        <p:spPr>
          <a:xfrm>
            <a:off x="1860091" y="1042660"/>
            <a:ext cx="8579490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12699" algn="l" defTabSz="2438213">
              <a:defRPr sz="7400" b="1" spc="-13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 lang="es-MX" sz="2775" dirty="0"/>
          </a:p>
        </p:txBody>
      </p:sp>
      <p:sp>
        <p:nvSpPr>
          <p:cNvPr id="14" name="Shape 637"/>
          <p:cNvSpPr/>
          <p:nvPr/>
        </p:nvSpPr>
        <p:spPr>
          <a:xfrm>
            <a:off x="2870855" y="5966726"/>
            <a:ext cx="9159240" cy="945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0366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30A0"/>
          </a:solidFill>
          <a:ln w="12700">
            <a:miter lim="400000"/>
          </a:ln>
        </p:spPr>
        <p:txBody>
          <a:bodyPr lIns="45720" tIns="45720" rIns="45720" bIns="45720"/>
          <a:lstStyle/>
          <a:p>
            <a:pPr defTabSz="914330"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/>
          </a:p>
        </p:txBody>
      </p:sp>
      <p:sp>
        <p:nvSpPr>
          <p:cNvPr id="4" name="TextBox 3"/>
          <p:cNvSpPr txBox="1"/>
          <p:nvPr/>
        </p:nvSpPr>
        <p:spPr>
          <a:xfrm>
            <a:off x="212041" y="4277705"/>
            <a:ext cx="48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sz="2400" b="1" dirty="0">
                <a:solidFill>
                  <a:schemeClr val="accent6">
                    <a:lumMod val="75000"/>
                  </a:schemeClr>
                </a:solidFill>
              </a:rPr>
              <a:t>Sin </a:t>
            </a:r>
            <a:r>
              <a:rPr lang="es-MX" sz="2400" dirty="0">
                <a:solidFill>
                  <a:schemeClr val="accent6">
                    <a:lumMod val="75000"/>
                  </a:schemeClr>
                </a:solidFill>
              </a:rPr>
              <a:t>Contratos</a:t>
            </a:r>
            <a:r>
              <a:rPr lang="es-MX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s-MX" sz="2400" b="1" dirty="0">
                <a:solidFill>
                  <a:schemeClr val="accent6">
                    <a:lumMod val="75000"/>
                  </a:schemeClr>
                </a:solidFill>
              </a:rPr>
              <a:t>Sin </a:t>
            </a:r>
            <a:r>
              <a:rPr lang="es-MX" sz="2400" dirty="0">
                <a:solidFill>
                  <a:schemeClr val="accent6">
                    <a:lumMod val="75000"/>
                  </a:schemeClr>
                </a:solidFill>
              </a:rPr>
              <a:t>Cargos adicionales</a:t>
            </a:r>
          </a:p>
          <a:p>
            <a:pPr marL="285750" indent="-285750">
              <a:buFontTx/>
              <a:buChar char="-"/>
            </a:pPr>
            <a:r>
              <a:rPr lang="es-MX" sz="2400" b="1" dirty="0">
                <a:solidFill>
                  <a:schemeClr val="accent6">
                    <a:lumMod val="75000"/>
                  </a:schemeClr>
                </a:solidFill>
              </a:rPr>
              <a:t>Sin </a:t>
            </a:r>
            <a:r>
              <a:rPr lang="es-MX" sz="2400" dirty="0">
                <a:solidFill>
                  <a:schemeClr val="accent6">
                    <a:lumMod val="75000"/>
                  </a:schemeClr>
                </a:solidFill>
              </a:rPr>
              <a:t>Verificación Crediticia</a:t>
            </a:r>
          </a:p>
          <a:p>
            <a:pPr marL="285750" indent="-285750">
              <a:buFontTx/>
              <a:buChar char="-"/>
            </a:pPr>
            <a:r>
              <a:rPr lang="es-MX" sz="2400" b="1" dirty="0">
                <a:solidFill>
                  <a:schemeClr val="accent6">
                    <a:lumMod val="75000"/>
                  </a:schemeClr>
                </a:solidFill>
              </a:rPr>
              <a:t>Mas de 100,000 puntos de recarga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26218" y="586774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>
                <a:solidFill>
                  <a:schemeClr val="bg1"/>
                </a:solidFill>
              </a:rPr>
              <a:t>¡</a:t>
            </a:r>
            <a:r>
              <a:rPr lang="es-MX" dirty="0">
                <a:solidFill>
                  <a:schemeClr val="bg1"/>
                </a:solidFill>
                <a:latin typeface="Segoe Print" panose="02000600000000000000" pitchFamily="2" charset="0"/>
              </a:rPr>
              <a:t>Ve por tus </a:t>
            </a:r>
            <a:r>
              <a:rPr lang="es-MX" sz="4800" dirty="0">
                <a:solidFill>
                  <a:schemeClr val="bg1"/>
                </a:solidFill>
              </a:rPr>
              <a:t>5</a:t>
            </a:r>
            <a:r>
              <a:rPr lang="es-MX" dirty="0">
                <a:solidFill>
                  <a:schemeClr val="bg1"/>
                </a:solidFill>
              </a:rPr>
              <a:t> y el tuyo es GRATIS!</a:t>
            </a:r>
          </a:p>
        </p:txBody>
      </p:sp>
      <p:sp>
        <p:nvSpPr>
          <p:cNvPr id="17" name="CuadroTexto 7"/>
          <p:cNvSpPr txBox="1">
            <a:spLocks noChangeArrowheads="1"/>
          </p:cNvSpPr>
          <p:nvPr/>
        </p:nvSpPr>
        <p:spPr bwMode="auto">
          <a:xfrm>
            <a:off x="718667" y="129507"/>
            <a:ext cx="534627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None/>
              <a:defRPr/>
            </a:pPr>
            <a:r>
              <a:rPr lang="es-ES_tradnl" altLang="es-MX" sz="6000" dirty="0">
                <a:solidFill>
                  <a:srgbClr val="A028B5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rPr>
              <a:t>TRANSPARENTES</a:t>
            </a:r>
            <a:endParaRPr lang="es-ES_tradnl" altLang="es-MX" sz="4800" dirty="0">
              <a:solidFill>
                <a:srgbClr val="FF9300"/>
              </a:solidFill>
              <a:latin typeface="Impact" panose="020B0806030902050204" pitchFamily="34" charset="0"/>
              <a:ea typeface="Impact" panose="020B0806030902050204" pitchFamily="34" charset="0"/>
              <a:cs typeface="Impact" panose="020B0806030902050204" pitchFamily="34" charset="0"/>
            </a:endParaRPr>
          </a:p>
        </p:txBody>
      </p:sp>
      <p:pic>
        <p:nvPicPr>
          <p:cNvPr id="18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138" y="144154"/>
            <a:ext cx="1055175" cy="10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hape 638">
            <a:extLst>
              <a:ext uri="{FF2B5EF4-FFF2-40B4-BE49-F238E27FC236}">
                <a16:creationId xmlns:a16="http://schemas.microsoft.com/office/drawing/2014/main" id="{4E6E9EE8-7E78-4EBA-8F36-CCE1BF7AA4E7}"/>
              </a:ext>
            </a:extLst>
          </p:cNvPr>
          <p:cNvSpPr/>
          <p:nvPr/>
        </p:nvSpPr>
        <p:spPr>
          <a:xfrm>
            <a:off x="5216334" y="4402273"/>
            <a:ext cx="4800600" cy="1941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7" tIns="38097" rIns="38097" bIns="38097">
            <a:spAutoFit/>
          </a:bodyPr>
          <a:lstStyle/>
          <a:p>
            <a:pPr defTabSz="342874">
              <a:spcBef>
                <a:spcPts val="1088"/>
              </a:spcBef>
              <a:tabLst>
                <a:tab pos="123825" algn="l"/>
              </a:tabLst>
              <a:defRPr sz="5200" b="1" i="1">
                <a:solidFill>
                  <a:srgbClr val="2F477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s-MX" sz="4400" b="1" i="1" dirty="0">
                <a:solidFill>
                  <a:srgbClr val="7030A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*Recarga desde el APP de un Brand Leader</a:t>
            </a:r>
          </a:p>
          <a:p>
            <a:pPr defTabSz="342874">
              <a:spcBef>
                <a:spcPts val="1088"/>
              </a:spcBef>
              <a:tabLst>
                <a:tab pos="123825" algn="l"/>
              </a:tabLst>
              <a:defRPr sz="5200" b="1" i="1">
                <a:solidFill>
                  <a:srgbClr val="2F477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s-MX" sz="2400" dirty="0"/>
          </a:p>
        </p:txBody>
      </p:sp>
      <p:pic>
        <p:nvPicPr>
          <p:cNvPr id="20" name="Imagen 10">
            <a:extLst>
              <a:ext uri="{FF2B5EF4-FFF2-40B4-BE49-F238E27FC236}">
                <a16:creationId xmlns:a16="http://schemas.microsoft.com/office/drawing/2014/main" id="{10F39DC0-6003-4979-8EBF-594924BA74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025" y="4515680"/>
            <a:ext cx="1968923" cy="118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" name="Picture 1" descr="https://ci6.googleusercontent.com/proxy/7k68NKKAsjlKsYLKS2gnijrEgnbR9ZAX1b2Q7HZvFsXCQJK9dOuUoWRiNf3jS-Q5mnTHyrdRf5YIMCJwEuRZMZWmHRqChegwV4o9srZ0P5PbwHcOFM7mWXpQRexXh2V0AUXj9cN0tQrJK_NRYXlRzfE2a3er7dXzWFsm=s0-d-e1-ft#http://www.acninc2.com.mx/AIA/2017/FLASH_MX_170721_NewPlans/images/FLASH_MX_170721_NewPlans_SP_08.jpg">
            <a:extLst>
              <a:ext uri="{FF2B5EF4-FFF2-40B4-BE49-F238E27FC236}">
                <a16:creationId xmlns:a16="http://schemas.microsoft.com/office/drawing/2014/main" id="{AF629999-AA5E-4395-AEEF-65F2D8056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729" y="3563986"/>
            <a:ext cx="408623" cy="78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ci6.googleusercontent.com/proxy/7nOW-3E0N4DxUu5o_RaEo81yp19c7LGXZ7Zh4PPuK_zQnEGWB3tJOAFKGgP-mHEO9SDiv7kQ8ADtZUjHt3GmS2WoAeqXVFGsJP-FPihWwTT70lxkj_DGgSDDvFPvidth9D_jUe0Mq9JapV8hr41dzCjGw9vsp4nxpvBW=s0-d-e1-ft#http://www.acninc2.com.mx/AIA/2017/FLASH_MX_170721_NewPlans/images/FLASH_MX_170721_NewPlans_SP_10.jpg">
            <a:extLst>
              <a:ext uri="{FF2B5EF4-FFF2-40B4-BE49-F238E27FC236}">
                <a16:creationId xmlns:a16="http://schemas.microsoft.com/office/drawing/2014/main" id="{2249FEF5-0A81-43C4-BCCE-BDC1B404B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934" y="2830697"/>
            <a:ext cx="530332" cy="73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ci3.googleusercontent.com/proxy/I1jz_M2L2wTqcR7b3cbIQt7t2yrXblWEk8DQGEwqj2dV5UP9cZFfglBq9AEIXwseC_iJ7VI-ATzYyOxhveDfZamTn0SAVV7ILG43tY_em0RM-2EqBTmfXTn9UUX277KKtOpGy3I-MS7MUnxwDOncuxSb2UKGdg24ZbFm=s0-d-e1-ft#http://www.acninc2.com.mx/AIA/2017/FLASH_MX_170721_NewPlans/images/FLASH_MX_170721_NewPlans_SP_12.jpg">
            <a:extLst>
              <a:ext uri="{FF2B5EF4-FFF2-40B4-BE49-F238E27FC236}">
                <a16:creationId xmlns:a16="http://schemas.microsoft.com/office/drawing/2014/main" id="{BBCFB901-7EE2-4220-8C07-ADC0FE985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729" y="1896927"/>
            <a:ext cx="426757" cy="9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i3.googleusercontent.com/proxy/RXGUhVT1tFbqnRKzQgw91PYA4S3-tuYaW6gkwXdaWFE_Fb7y4o8Brv5k_3gp0bQbziJr31r5zm8wVwAPmfyiEl6ym4Te0dEMkImJQGJzwwDaVIkdQjrlor-UJk3EWJ4VWE85fjNzq4RmzlCjMOP98lIoc2UImMuONKEl=s0-d-e1-ft#http://www.acninc2.com.mx/AIA/2017/FLASH_MX_170721_NewPlans/images/FLASH_MX_170721_NewPlans_SP_13.jpg">
            <a:extLst>
              <a:ext uri="{FF2B5EF4-FFF2-40B4-BE49-F238E27FC236}">
                <a16:creationId xmlns:a16="http://schemas.microsoft.com/office/drawing/2014/main" id="{67857CB9-4675-4191-B861-421B2EADD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944" y="1165548"/>
            <a:ext cx="564322" cy="71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006DC2-4807-467D-AD2D-8D96906C3C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518" y="1316391"/>
            <a:ext cx="5402869" cy="28172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3BD297-7DD6-4D95-829C-224E8A1F3FB8}"/>
              </a:ext>
            </a:extLst>
          </p:cNvPr>
          <p:cNvSpPr/>
          <p:nvPr/>
        </p:nvSpPr>
        <p:spPr>
          <a:xfrm>
            <a:off x="6511486" y="1208136"/>
            <a:ext cx="53631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es-MX" b="1" dirty="0">
                <a:solidFill>
                  <a:srgbClr val="9F26B5"/>
                </a:solidFill>
                <a:latin typeface="Arial" panose="020B0604020202020204" pitchFamily="34" charset="0"/>
              </a:rPr>
              <a:t>Fechas de expiración de planes más amplias que las de la competencia </a:t>
            </a:r>
            <a:endParaRPr lang="es-MX" b="1" i="0" dirty="0">
              <a:solidFill>
                <a:srgbClr val="9F26B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037A98-3BC8-44F8-959A-9D6544972CB2}"/>
              </a:ext>
            </a:extLst>
          </p:cNvPr>
          <p:cNvSpPr/>
          <p:nvPr/>
        </p:nvSpPr>
        <p:spPr>
          <a:xfrm>
            <a:off x="6511486" y="2030645"/>
            <a:ext cx="6291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s-MX" b="1" dirty="0">
                <a:solidFill>
                  <a:srgbClr val="9F26B5"/>
                </a:solidFill>
                <a:latin typeface="Arial" panose="020B0604020202020204" pitchFamily="34" charset="0"/>
              </a:rPr>
              <a:t>Tarifas de prepago de $0.69 por minuto/SMS/MB </a:t>
            </a:r>
          </a:p>
          <a:p>
            <a:pPr fontAlgn="t"/>
            <a:r>
              <a:rPr lang="es-MX" b="1" dirty="0">
                <a:solidFill>
                  <a:srgbClr val="9F26B5"/>
                </a:solidFill>
                <a:latin typeface="Arial" panose="020B0604020202020204" pitchFamily="34" charset="0"/>
              </a:rPr>
              <a:t>mucho más bajas que las de la competencia. </a:t>
            </a:r>
            <a:endParaRPr lang="es-MX" b="1" i="0" dirty="0">
              <a:solidFill>
                <a:srgbClr val="9F26B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2F5CA6-EFAF-4361-97BC-9C916C8BB272}"/>
              </a:ext>
            </a:extLst>
          </p:cNvPr>
          <p:cNvSpPr/>
          <p:nvPr/>
        </p:nvSpPr>
        <p:spPr>
          <a:xfrm>
            <a:off x="6511486" y="2948137"/>
            <a:ext cx="4314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t"/>
            <a:r>
              <a:rPr lang="es-MX" b="1" dirty="0">
                <a:solidFill>
                  <a:srgbClr val="9F26B5"/>
                </a:solidFill>
                <a:latin typeface="Arial" panose="020B0604020202020204" pitchFamily="34" charset="0"/>
              </a:rPr>
              <a:t>Las llamadas se cobran por segundo </a:t>
            </a:r>
            <a:endParaRPr lang="es-MX" b="1" i="0" dirty="0">
              <a:solidFill>
                <a:srgbClr val="9F26B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C18159-11DA-4D0F-AD28-80CD6E65D60F}"/>
              </a:ext>
            </a:extLst>
          </p:cNvPr>
          <p:cNvSpPr/>
          <p:nvPr/>
        </p:nvSpPr>
        <p:spPr>
          <a:xfrm>
            <a:off x="6511352" y="3744844"/>
            <a:ext cx="5044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t"/>
            <a:r>
              <a:rPr lang="es-MX" b="1" dirty="0">
                <a:solidFill>
                  <a:srgbClr val="9F26B5"/>
                </a:solidFill>
                <a:latin typeface="Arial" panose="020B0604020202020204" pitchFamily="34" charset="0"/>
              </a:rPr>
              <a:t>¡Recargas de saldo que no expiran NUNCA! </a:t>
            </a:r>
            <a:endParaRPr lang="es-MX" b="1" i="0" dirty="0">
              <a:solidFill>
                <a:srgbClr val="9F26B5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975614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D2D3D-D6A6-450D-B518-EB9AD4B7E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VID-20170721-WA0381">
            <a:hlinkClick r:id="" action="ppaction://media"/>
            <a:extLst>
              <a:ext uri="{FF2B5EF4-FFF2-40B4-BE49-F238E27FC236}">
                <a16:creationId xmlns:a16="http://schemas.microsoft.com/office/drawing/2014/main" id="{3269F63E-745C-447A-ADCF-2387242EFAB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" y="15240"/>
            <a:ext cx="12188150" cy="6705600"/>
          </a:xfrm>
        </p:spPr>
      </p:pic>
    </p:spTree>
    <p:extLst>
      <p:ext uri="{BB962C8B-B14F-4D97-AF65-F5344CB8AC3E}">
        <p14:creationId xmlns:p14="http://schemas.microsoft.com/office/powerpoint/2010/main" val="46628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/>
          <p:nvPr/>
        </p:nvSpPr>
        <p:spPr>
          <a:xfrm>
            <a:off x="1703830" y="1469700"/>
            <a:ext cx="4800600" cy="5355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7" tIns="38097" rIns="38097" bIns="38097">
            <a:spAutoFit/>
          </a:bodyPr>
          <a:lstStyle/>
          <a:p>
            <a:pPr defTabSz="342874">
              <a:spcBef>
                <a:spcPts val="1088"/>
              </a:spcBef>
              <a:tabLst>
                <a:tab pos="123825" algn="l"/>
              </a:tabLst>
              <a:defRPr sz="5200" b="1" i="1">
                <a:solidFill>
                  <a:srgbClr val="2F477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s-MX" sz="3600" dirty="0"/>
              <a:t>1. Introduce el Chip de FLASH en tu teléfono</a:t>
            </a:r>
          </a:p>
          <a:p>
            <a:pPr defTabSz="342874">
              <a:spcBef>
                <a:spcPts val="1088"/>
              </a:spcBef>
              <a:tabLst>
                <a:tab pos="123825" algn="l"/>
              </a:tabLst>
              <a:defRPr sz="5200" b="1" i="1">
                <a:solidFill>
                  <a:srgbClr val="2F477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s-MX" sz="3600" dirty="0">
                <a:solidFill>
                  <a:schemeClr val="accent6">
                    <a:lumMod val="75000"/>
                  </a:schemeClr>
                </a:solidFill>
              </a:rPr>
              <a:t>2. Recarga</a:t>
            </a:r>
          </a:p>
          <a:p>
            <a:pPr defTabSz="342874">
              <a:spcBef>
                <a:spcPts val="1088"/>
              </a:spcBef>
              <a:tabLst>
                <a:tab pos="123825" algn="l"/>
              </a:tabLst>
              <a:defRPr sz="5200" b="1" i="1">
                <a:solidFill>
                  <a:srgbClr val="2F477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s-MX" sz="3600" dirty="0">
                <a:solidFill>
                  <a:srgbClr val="7030A0"/>
                </a:solidFill>
              </a:rPr>
              <a:t>3. Escoge tu plan </a:t>
            </a:r>
          </a:p>
          <a:p>
            <a:pPr defTabSz="342874">
              <a:spcBef>
                <a:spcPts val="1088"/>
              </a:spcBef>
              <a:tabLst>
                <a:tab pos="123825" algn="l"/>
              </a:tabLst>
              <a:defRPr sz="5200">
                <a:solidFill>
                  <a:srgbClr val="2F477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s-MX" sz="3600" dirty="0">
                <a:solidFill>
                  <a:srgbClr val="7030A0"/>
                </a:solidFill>
              </a:rPr>
              <a:t> </a:t>
            </a:r>
          </a:p>
          <a:p>
            <a:pPr defTabSz="342874">
              <a:spcBef>
                <a:spcPts val="1088"/>
              </a:spcBef>
              <a:tabLst>
                <a:tab pos="123825" algn="l"/>
              </a:tabLst>
              <a:defRPr sz="5200">
                <a:solidFill>
                  <a:srgbClr val="2F477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s-MX" sz="2400" dirty="0"/>
          </a:p>
          <a:p>
            <a:pPr defTabSz="342874">
              <a:spcBef>
                <a:spcPts val="1088"/>
              </a:spcBef>
              <a:tabLst>
                <a:tab pos="123825" algn="l"/>
              </a:tabLst>
              <a:defRPr sz="5200">
                <a:solidFill>
                  <a:srgbClr val="2F477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s-MX" sz="2400" dirty="0"/>
          </a:p>
          <a:p>
            <a:pPr defTabSz="342874">
              <a:spcBef>
                <a:spcPts val="1088"/>
              </a:spcBef>
              <a:tabLst>
                <a:tab pos="123825" algn="l"/>
              </a:tabLst>
              <a:defRPr sz="5200">
                <a:solidFill>
                  <a:srgbClr val="2F477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s-MX" sz="2400" dirty="0"/>
              <a:t> </a:t>
            </a:r>
          </a:p>
        </p:txBody>
      </p:sp>
      <p:sp>
        <p:nvSpPr>
          <p:cNvPr id="640" name="Shape 640"/>
          <p:cNvSpPr/>
          <p:nvPr/>
        </p:nvSpPr>
        <p:spPr>
          <a:xfrm>
            <a:off x="1860091" y="1042660"/>
            <a:ext cx="8579490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12699" algn="l" defTabSz="2438213">
              <a:defRPr sz="7400" b="1" spc="-13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 lang="es-MX" sz="2775" dirty="0"/>
          </a:p>
        </p:txBody>
      </p:sp>
      <p:sp>
        <p:nvSpPr>
          <p:cNvPr id="14" name="Shape 637"/>
          <p:cNvSpPr/>
          <p:nvPr/>
        </p:nvSpPr>
        <p:spPr>
          <a:xfrm>
            <a:off x="1524000" y="4648200"/>
            <a:ext cx="9159240" cy="945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0366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30A0"/>
          </a:solidFill>
          <a:ln w="12700">
            <a:miter lim="400000"/>
          </a:ln>
        </p:spPr>
        <p:txBody>
          <a:bodyPr lIns="45720" tIns="45720" rIns="45720" bIns="45720"/>
          <a:lstStyle/>
          <a:p>
            <a:pPr defTabSz="914330"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/>
          </a:p>
        </p:txBody>
      </p:sp>
      <p:sp>
        <p:nvSpPr>
          <p:cNvPr id="15" name="Shape 639"/>
          <p:cNvSpPr txBox="1">
            <a:spLocks/>
          </p:cNvSpPr>
          <p:nvPr/>
        </p:nvSpPr>
        <p:spPr>
          <a:xfrm>
            <a:off x="1703833" y="4964941"/>
            <a:ext cx="8352421" cy="536429"/>
          </a:xfrm>
          <a:prstGeom prst="rect">
            <a:avLst/>
          </a:prstGeom>
        </p:spPr>
        <p:txBody>
          <a:bodyPr vert="horz" lIns="0" tIns="0" rIns="0" bIns="0" rtlCol="0" anchor="ctr">
            <a:normAutofit fontScale="45000" lnSpcReduction="20000"/>
          </a:bodyPr>
          <a:lstStyle>
            <a:lvl1pPr marR="5051" indent="12630" algn="l" defTabSz="1999334" rtl="0" eaLnBrk="1" latinLnBrk="0" hangingPunct="1">
              <a:lnSpc>
                <a:spcPct val="82900"/>
              </a:lnSpc>
              <a:spcBef>
                <a:spcPct val="0"/>
              </a:spcBef>
              <a:buNone/>
              <a:defRPr sz="9184" kern="1200" spc="-218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MX" dirty="0"/>
              <a:t>Comienza a ahorrar HOY MISMO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515" y="2781842"/>
            <a:ext cx="4464611" cy="1652588"/>
          </a:xfrm>
          <a:prstGeom prst="rect">
            <a:avLst/>
          </a:prstGeom>
        </p:spPr>
      </p:pic>
      <p:sp>
        <p:nvSpPr>
          <p:cNvPr id="16" name="CuadroTexto 7"/>
          <p:cNvSpPr txBox="1">
            <a:spLocks noChangeArrowheads="1"/>
          </p:cNvSpPr>
          <p:nvPr/>
        </p:nvSpPr>
        <p:spPr bwMode="auto">
          <a:xfrm>
            <a:off x="1524000" y="332657"/>
            <a:ext cx="3657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None/>
              <a:defRPr/>
            </a:pPr>
            <a:r>
              <a:rPr lang="es-ES_tradnl" altLang="es-MX" sz="6000" dirty="0">
                <a:solidFill>
                  <a:srgbClr val="A028B5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rPr>
              <a:t>SENCILLO</a:t>
            </a:r>
            <a:endParaRPr lang="es-ES_tradnl" altLang="es-MX" sz="4800" dirty="0">
              <a:solidFill>
                <a:srgbClr val="FF9300"/>
              </a:solidFill>
              <a:latin typeface="Impact" panose="020B0806030902050204" pitchFamily="34" charset="0"/>
              <a:ea typeface="Impact" panose="020B0806030902050204" pitchFamily="34" charset="0"/>
              <a:cs typeface="Impact" panose="020B080603090205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1A4FE2-3E31-42A5-80E8-06E509C6F118}"/>
              </a:ext>
            </a:extLst>
          </p:cNvPr>
          <p:cNvGrpSpPr/>
          <p:nvPr/>
        </p:nvGrpSpPr>
        <p:grpSpPr>
          <a:xfrm>
            <a:off x="0" y="4767319"/>
            <a:ext cx="12192000" cy="2132612"/>
            <a:chOff x="0" y="4767319"/>
            <a:chExt cx="12192000" cy="2132612"/>
          </a:xfrm>
        </p:grpSpPr>
        <p:pic>
          <p:nvPicPr>
            <p:cNvPr id="21" name="Imagen 2">
              <a:extLst>
                <a:ext uri="{FF2B5EF4-FFF2-40B4-BE49-F238E27FC236}">
                  <a16:creationId xmlns:a16="http://schemas.microsoft.com/office/drawing/2014/main" id="{A5C367D7-8C81-401C-8DC4-100BF7FB4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67319"/>
              <a:ext cx="12192000" cy="213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n 5">
              <a:extLst>
                <a:ext uri="{FF2B5EF4-FFF2-40B4-BE49-F238E27FC236}">
                  <a16:creationId xmlns:a16="http://schemas.microsoft.com/office/drawing/2014/main" id="{FA2CEF25-4990-48B0-AF6D-6EF8EF0A6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35" y="5621401"/>
              <a:ext cx="1055175" cy="1076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n 10">
              <a:extLst>
                <a:ext uri="{FF2B5EF4-FFF2-40B4-BE49-F238E27FC236}">
                  <a16:creationId xmlns:a16="http://schemas.microsoft.com/office/drawing/2014/main" id="{57AD613C-C469-41FC-AAA8-1BF06300A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8539" y="5840968"/>
              <a:ext cx="1427025" cy="856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6686219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125537</TotalTime>
  <Words>3021</Words>
  <Application>Microsoft Office PowerPoint</Application>
  <PresentationFormat>Widescreen</PresentationFormat>
  <Paragraphs>354</Paragraphs>
  <Slides>29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52" baseType="lpstr">
      <vt:lpstr>Agency FB</vt:lpstr>
      <vt:lpstr>Aparajita</vt:lpstr>
      <vt:lpstr>Arial</vt:lpstr>
      <vt:lpstr>Arial Black</vt:lpstr>
      <vt:lpstr>Arial Narrow</vt:lpstr>
      <vt:lpstr>Arial Rounded MT Bold</vt:lpstr>
      <vt:lpstr>Berlin Sans FB Demi</vt:lpstr>
      <vt:lpstr>Bookman Old Style</vt:lpstr>
      <vt:lpstr>Britannic Bold</vt:lpstr>
      <vt:lpstr>Calibri</vt:lpstr>
      <vt:lpstr>Calibri Light</vt:lpstr>
      <vt:lpstr>Cambria</vt:lpstr>
      <vt:lpstr>Century Gothic</vt:lpstr>
      <vt:lpstr>Enzo OT Medium</vt:lpstr>
      <vt:lpstr>Geneva</vt:lpstr>
      <vt:lpstr>Gotham</vt:lpstr>
      <vt:lpstr>Helvetica</vt:lpstr>
      <vt:lpstr>Impact</vt:lpstr>
      <vt:lpstr>Modern No. 20</vt:lpstr>
      <vt:lpstr>Segoe Print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Las Historias en México serán INCREÍBLES</vt:lpstr>
      <vt:lpstr>PowerPoint Presentation</vt:lpstr>
      <vt:lpstr>PowerPoint Presentation</vt:lpstr>
      <vt:lpstr>Crecimiento Ilimitado</vt:lpstr>
      <vt:lpstr>PowerPoint Presentation</vt:lpstr>
      <vt:lpstr>PowerPoint Presentation</vt:lpstr>
      <vt:lpstr>La Vida como Vice Presidente…</vt:lpstr>
      <vt:lpstr>PowerPoint Presentation</vt:lpstr>
      <vt:lpstr>La vida como SVP…  (TU NOMBRE)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ACN,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 Lobato</dc:creator>
  <cp:lastModifiedBy>Giovanna</cp:lastModifiedBy>
  <cp:revision>655</cp:revision>
  <dcterms:created xsi:type="dcterms:W3CDTF">2015-07-05T17:45:31Z</dcterms:created>
  <dcterms:modified xsi:type="dcterms:W3CDTF">2017-08-06T17:52:25Z</dcterms:modified>
</cp:coreProperties>
</file>